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41.jpg" ContentType="image/jpeg"/>
  <Override PartName="/ppt/media/image142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6" r:id="rId3"/>
    <p:sldMasterId id="2147483672" r:id="rId4"/>
    <p:sldMasterId id="2147483678" r:id="rId5"/>
    <p:sldMasterId id="2147483690" r:id="rId6"/>
  </p:sldMasterIdLst>
  <p:notesMasterIdLst>
    <p:notesMasterId r:id="rId31"/>
  </p:notesMasterIdLst>
  <p:sldIdLst>
    <p:sldId id="299" r:id="rId7"/>
    <p:sldId id="1172" r:id="rId8"/>
    <p:sldId id="258" r:id="rId9"/>
    <p:sldId id="259" r:id="rId10"/>
    <p:sldId id="290" r:id="rId11"/>
    <p:sldId id="291" r:id="rId12"/>
    <p:sldId id="292" r:id="rId13"/>
    <p:sldId id="293" r:id="rId14"/>
    <p:sldId id="281" r:id="rId15"/>
    <p:sldId id="1207" r:id="rId16"/>
    <p:sldId id="1206" r:id="rId17"/>
    <p:sldId id="272" r:id="rId18"/>
    <p:sldId id="273" r:id="rId19"/>
    <p:sldId id="274" r:id="rId20"/>
    <p:sldId id="294" r:id="rId21"/>
    <p:sldId id="277" r:id="rId22"/>
    <p:sldId id="279" r:id="rId23"/>
    <p:sldId id="1203" r:id="rId24"/>
    <p:sldId id="266" r:id="rId25"/>
    <p:sldId id="302" r:id="rId26"/>
    <p:sldId id="270" r:id="rId27"/>
    <p:sldId id="1204" r:id="rId28"/>
    <p:sldId id="1205" r:id="rId29"/>
    <p:sldId id="1171" r:id="rId30"/>
  </p:sldIdLst>
  <p:sldSz cx="47929800" cy="327469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227" autoAdjust="0"/>
  </p:normalViewPr>
  <p:slideViewPr>
    <p:cSldViewPr snapToGrid="0" snapToObjects="1">
      <p:cViewPr varScale="1">
        <p:scale>
          <a:sx n="18" d="100"/>
          <a:sy n="18" d="100"/>
        </p:scale>
        <p:origin x="1128" y="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0287-C801-46B6-9CEC-BE434CB5DFCC}" type="datetimeFigureOut">
              <a:rPr lang="zh-TW" altLang="en-US" smtClean="0"/>
              <a:t>2026/1/9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143000"/>
            <a:ext cx="45180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6DDDB-D3E2-4709-AD60-0ED0937BBC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3926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35064-CAF0-4603-B25D-D2FC1782EF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57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7B2E82-3E8B-431B-B3BC-B56346F1B24E}" type="slidenum">
              <a:rPr kumimoji="0" lang="zh-TW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9228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35064-CAF0-4603-B25D-D2FC1782EF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1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94735" y="10151553"/>
            <a:ext cx="40740330" cy="1366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77" b="0" i="0">
                <a:solidFill>
                  <a:srgbClr val="FDCF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189470" y="18338292"/>
            <a:ext cx="335508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56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58104" y="1691282"/>
            <a:ext cx="9705500" cy="1366080"/>
          </a:xfrm>
        </p:spPr>
        <p:txBody>
          <a:bodyPr lIns="0" tIns="0" rIns="0" bIns="0"/>
          <a:lstStyle>
            <a:lvl1pPr>
              <a:defRPr sz="8877" b="0" i="0">
                <a:solidFill>
                  <a:srgbClr val="FDCF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542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58104" y="1691282"/>
            <a:ext cx="9705500" cy="1366080"/>
          </a:xfrm>
        </p:spPr>
        <p:txBody>
          <a:bodyPr lIns="0" tIns="0" rIns="0" bIns="0"/>
          <a:lstStyle>
            <a:lvl1pPr>
              <a:defRPr sz="8877" b="0" i="0">
                <a:solidFill>
                  <a:srgbClr val="FDCF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96492" y="7531799"/>
            <a:ext cx="20849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4683849" y="7531799"/>
            <a:ext cx="20849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327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58104" y="1691282"/>
            <a:ext cx="9705500" cy="1366080"/>
          </a:xfrm>
        </p:spPr>
        <p:txBody>
          <a:bodyPr lIns="0" tIns="0" rIns="0" bIns="0"/>
          <a:lstStyle>
            <a:lvl1pPr>
              <a:defRPr sz="8877" b="0" i="0">
                <a:solidFill>
                  <a:srgbClr val="FDCF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877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15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94735" y="10151554"/>
            <a:ext cx="4074033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189470" y="18338292"/>
            <a:ext cx="3355086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5170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13797" y="13213339"/>
            <a:ext cx="13702199" cy="2661947"/>
          </a:xfrm>
        </p:spPr>
        <p:txBody>
          <a:bodyPr lIns="0" tIns="0" rIns="0" bIns="0"/>
          <a:lstStyle>
            <a:lvl1pPr>
              <a:defRPr sz="17298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87682" y="5448096"/>
            <a:ext cx="41644006" cy="1693990"/>
          </a:xfrm>
        </p:spPr>
        <p:txBody>
          <a:bodyPr lIns="0" tIns="0" rIns="0" bIns="0"/>
          <a:lstStyle>
            <a:lvl1pPr>
              <a:defRPr sz="11008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216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13797" y="13213339"/>
            <a:ext cx="13702199" cy="2661947"/>
          </a:xfrm>
        </p:spPr>
        <p:txBody>
          <a:bodyPr lIns="0" tIns="0" rIns="0" bIns="0"/>
          <a:lstStyle>
            <a:lvl1pPr>
              <a:defRPr sz="17298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83460" y="6928026"/>
            <a:ext cx="14256619" cy="1693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8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4683847" y="7531799"/>
            <a:ext cx="2084946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1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13797" y="13213339"/>
            <a:ext cx="13702199" cy="2661947"/>
          </a:xfrm>
        </p:spPr>
        <p:txBody>
          <a:bodyPr lIns="0" tIns="0" rIns="0" bIns="0"/>
          <a:lstStyle>
            <a:lvl1pPr>
              <a:defRPr sz="17298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26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412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94735" y="10151554"/>
            <a:ext cx="40740330" cy="16165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5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189470" y="18338292"/>
            <a:ext cx="33550860" cy="1322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95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r>
              <a:rPr lang="en-US" spc="-48"/>
              <a:t>Jul-</a:t>
            </a:r>
            <a:r>
              <a:rPr lang="en-US"/>
              <a:t>2024</a:t>
            </a:r>
            <a:r>
              <a:rPr lang="en-US" spc="1456"/>
              <a:t> </a:t>
            </a:r>
            <a:r>
              <a:rPr lang="en-US"/>
              <a:t>I</a:t>
            </a:r>
            <a:r>
              <a:rPr lang="en-US" spc="1480"/>
              <a:t> </a:t>
            </a:r>
            <a:r>
              <a:rPr lang="en-US"/>
              <a:t>Carsten</a:t>
            </a:r>
            <a:r>
              <a:rPr lang="en-US" spc="-24"/>
              <a:t> </a:t>
            </a:r>
            <a:r>
              <a:rPr lang="en-US" spc="-48"/>
              <a:t>Wesselkamp</a:t>
            </a:r>
            <a:endParaRPr lang="en-US" spc="-4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r>
              <a:rPr lang="en-US"/>
              <a:t>©</a:t>
            </a:r>
            <a:r>
              <a:rPr lang="en-US" spc="-48"/>
              <a:t> </a:t>
            </a:r>
            <a:r>
              <a:rPr lang="en-US"/>
              <a:t>Plan</a:t>
            </a:r>
            <a:r>
              <a:rPr lang="en-US" spc="-24"/>
              <a:t> </a:t>
            </a:r>
            <a:r>
              <a:rPr lang="en-US"/>
              <a:t>Optik</a:t>
            </a:r>
            <a:r>
              <a:rPr lang="en-US" spc="-48"/>
              <a:t> </a:t>
            </a:r>
            <a:r>
              <a:rPr lang="en-US" spc="-119"/>
              <a:t>AG</a:t>
            </a:r>
            <a:endParaRPr lang="en-US" spc="-119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fld id="{81D60167-4931-47E6-BA6A-407CBD079E47}" type="slidenum">
              <a:rPr lang="en-US" altLang="zh-TW" spc="-119" smtClean="0"/>
              <a:pPr marL="60643">
                <a:spcBef>
                  <a:spcPts val="478"/>
                </a:spcBef>
              </a:pPr>
              <a:t>‹#›</a:t>
            </a:fld>
            <a:endParaRPr lang="en-US" altLang="zh-TW" spc="-119" dirty="0"/>
          </a:p>
        </p:txBody>
      </p:sp>
    </p:spTree>
    <p:extLst>
      <p:ext uri="{BB962C8B-B14F-4D97-AF65-F5344CB8AC3E}">
        <p14:creationId xmlns:p14="http://schemas.microsoft.com/office/powerpoint/2010/main" val="4134526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52742" y="5053401"/>
            <a:ext cx="39172626" cy="1616596"/>
          </a:xfrm>
        </p:spPr>
        <p:txBody>
          <a:bodyPr lIns="0" tIns="0" rIns="0" bIns="0"/>
          <a:lstStyle>
            <a:lvl1pPr>
              <a:defRPr sz="10505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4619" y="9495536"/>
            <a:ext cx="24018155" cy="1322670"/>
          </a:xfrm>
        </p:spPr>
        <p:txBody>
          <a:bodyPr lIns="0" tIns="0" rIns="0" bIns="0"/>
          <a:lstStyle>
            <a:lvl1pPr>
              <a:defRPr sz="8595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r>
              <a:rPr lang="en-US" spc="-48"/>
              <a:t>Jul-</a:t>
            </a:r>
            <a:r>
              <a:rPr lang="en-US"/>
              <a:t>2024</a:t>
            </a:r>
            <a:r>
              <a:rPr lang="en-US" spc="1456"/>
              <a:t> </a:t>
            </a:r>
            <a:r>
              <a:rPr lang="en-US"/>
              <a:t>I</a:t>
            </a:r>
            <a:r>
              <a:rPr lang="en-US" spc="1480"/>
              <a:t> </a:t>
            </a:r>
            <a:r>
              <a:rPr lang="en-US"/>
              <a:t>Carsten</a:t>
            </a:r>
            <a:r>
              <a:rPr lang="en-US" spc="-24"/>
              <a:t> </a:t>
            </a:r>
            <a:r>
              <a:rPr lang="en-US" spc="-48"/>
              <a:t>Wesselkamp</a:t>
            </a:r>
            <a:endParaRPr lang="en-US" spc="-4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r>
              <a:rPr lang="en-US"/>
              <a:t>©</a:t>
            </a:r>
            <a:r>
              <a:rPr lang="en-US" spc="-48"/>
              <a:t> </a:t>
            </a:r>
            <a:r>
              <a:rPr lang="en-US"/>
              <a:t>Plan</a:t>
            </a:r>
            <a:r>
              <a:rPr lang="en-US" spc="-24"/>
              <a:t> </a:t>
            </a:r>
            <a:r>
              <a:rPr lang="en-US"/>
              <a:t>Optik</a:t>
            </a:r>
            <a:r>
              <a:rPr lang="en-US" spc="-48"/>
              <a:t> </a:t>
            </a:r>
            <a:r>
              <a:rPr lang="en-US" spc="-119"/>
              <a:t>AG</a:t>
            </a:r>
            <a:endParaRPr lang="en-US" spc="-119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fld id="{81D60167-4931-47E6-BA6A-407CBD079E47}" type="slidenum">
              <a:rPr lang="en-US" altLang="zh-TW" spc="-119" smtClean="0"/>
              <a:pPr marL="60643">
                <a:spcBef>
                  <a:spcPts val="478"/>
                </a:spcBef>
              </a:pPr>
              <a:t>‹#›</a:t>
            </a:fld>
            <a:endParaRPr lang="en-US" altLang="zh-TW" spc="-119" dirty="0"/>
          </a:p>
        </p:txBody>
      </p:sp>
    </p:spTree>
    <p:extLst>
      <p:ext uri="{BB962C8B-B14F-4D97-AF65-F5344CB8AC3E}">
        <p14:creationId xmlns:p14="http://schemas.microsoft.com/office/powerpoint/2010/main" val="4222815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52742" y="5053401"/>
            <a:ext cx="39172626" cy="1616596"/>
          </a:xfrm>
        </p:spPr>
        <p:txBody>
          <a:bodyPr lIns="0" tIns="0" rIns="0" bIns="0"/>
          <a:lstStyle>
            <a:lvl1pPr>
              <a:defRPr sz="10505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96490" y="7531799"/>
            <a:ext cx="20849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4683847" y="7531799"/>
            <a:ext cx="20849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r>
              <a:rPr lang="en-US" spc="-48"/>
              <a:t>Jul-</a:t>
            </a:r>
            <a:r>
              <a:rPr lang="en-US"/>
              <a:t>2024</a:t>
            </a:r>
            <a:r>
              <a:rPr lang="en-US" spc="1456"/>
              <a:t> </a:t>
            </a:r>
            <a:r>
              <a:rPr lang="en-US"/>
              <a:t>I</a:t>
            </a:r>
            <a:r>
              <a:rPr lang="en-US" spc="1480"/>
              <a:t> </a:t>
            </a:r>
            <a:r>
              <a:rPr lang="en-US"/>
              <a:t>Carsten</a:t>
            </a:r>
            <a:r>
              <a:rPr lang="en-US" spc="-24"/>
              <a:t> </a:t>
            </a:r>
            <a:r>
              <a:rPr lang="en-US" spc="-48"/>
              <a:t>Wesselkamp</a:t>
            </a:r>
            <a:endParaRPr lang="en-US" spc="-48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r>
              <a:rPr lang="en-US"/>
              <a:t>©</a:t>
            </a:r>
            <a:r>
              <a:rPr lang="en-US" spc="-48"/>
              <a:t> </a:t>
            </a:r>
            <a:r>
              <a:rPr lang="en-US"/>
              <a:t>Plan</a:t>
            </a:r>
            <a:r>
              <a:rPr lang="en-US" spc="-24"/>
              <a:t> </a:t>
            </a:r>
            <a:r>
              <a:rPr lang="en-US"/>
              <a:t>Optik</a:t>
            </a:r>
            <a:r>
              <a:rPr lang="en-US" spc="-48"/>
              <a:t> </a:t>
            </a:r>
            <a:r>
              <a:rPr lang="en-US" spc="-119"/>
              <a:t>AG</a:t>
            </a:r>
            <a:endParaRPr lang="en-US" spc="-119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fld id="{81D60167-4931-47E6-BA6A-407CBD079E47}" type="slidenum">
              <a:rPr lang="en-US" altLang="zh-TW" spc="-119" smtClean="0"/>
              <a:pPr marL="60643">
                <a:spcBef>
                  <a:spcPts val="478"/>
                </a:spcBef>
              </a:pPr>
              <a:t>‹#›</a:t>
            </a:fld>
            <a:endParaRPr lang="en-US" altLang="zh-TW" spc="-119" dirty="0"/>
          </a:p>
        </p:txBody>
      </p:sp>
    </p:spTree>
    <p:extLst>
      <p:ext uri="{BB962C8B-B14F-4D97-AF65-F5344CB8AC3E}">
        <p14:creationId xmlns:p14="http://schemas.microsoft.com/office/powerpoint/2010/main" val="1639860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52742" y="5053401"/>
            <a:ext cx="39172626" cy="1616596"/>
          </a:xfrm>
        </p:spPr>
        <p:txBody>
          <a:bodyPr lIns="0" tIns="0" rIns="0" bIns="0"/>
          <a:lstStyle>
            <a:lvl1pPr>
              <a:defRPr sz="10505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r>
              <a:rPr lang="en-US" spc="-48"/>
              <a:t>Jul-</a:t>
            </a:r>
            <a:r>
              <a:rPr lang="en-US"/>
              <a:t>2024</a:t>
            </a:r>
            <a:r>
              <a:rPr lang="en-US" spc="1456"/>
              <a:t> </a:t>
            </a:r>
            <a:r>
              <a:rPr lang="en-US"/>
              <a:t>I</a:t>
            </a:r>
            <a:r>
              <a:rPr lang="en-US" spc="1480"/>
              <a:t> </a:t>
            </a:r>
            <a:r>
              <a:rPr lang="en-US"/>
              <a:t>Carsten</a:t>
            </a:r>
            <a:r>
              <a:rPr lang="en-US" spc="-24"/>
              <a:t> </a:t>
            </a:r>
            <a:r>
              <a:rPr lang="en-US" spc="-48"/>
              <a:t>Wesselkamp</a:t>
            </a:r>
            <a:endParaRPr lang="en-US" spc="-48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r>
              <a:rPr lang="en-US"/>
              <a:t>©</a:t>
            </a:r>
            <a:r>
              <a:rPr lang="en-US" spc="-48"/>
              <a:t> </a:t>
            </a:r>
            <a:r>
              <a:rPr lang="en-US"/>
              <a:t>Plan</a:t>
            </a:r>
            <a:r>
              <a:rPr lang="en-US" spc="-24"/>
              <a:t> </a:t>
            </a:r>
            <a:r>
              <a:rPr lang="en-US"/>
              <a:t>Optik</a:t>
            </a:r>
            <a:r>
              <a:rPr lang="en-US" spc="-48"/>
              <a:t> </a:t>
            </a:r>
            <a:r>
              <a:rPr lang="en-US" spc="-119"/>
              <a:t>AG</a:t>
            </a:r>
            <a:endParaRPr lang="en-US" spc="-119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fld id="{81D60167-4931-47E6-BA6A-407CBD079E47}" type="slidenum">
              <a:rPr lang="en-US" altLang="zh-TW" spc="-119" smtClean="0"/>
              <a:pPr marL="60643">
                <a:spcBef>
                  <a:spcPts val="478"/>
                </a:spcBef>
              </a:pPr>
              <a:t>‹#›</a:t>
            </a:fld>
            <a:endParaRPr lang="en-US" altLang="zh-TW" spc="-119" dirty="0"/>
          </a:p>
        </p:txBody>
      </p:sp>
    </p:spTree>
    <p:extLst>
      <p:ext uri="{BB962C8B-B14F-4D97-AF65-F5344CB8AC3E}">
        <p14:creationId xmlns:p14="http://schemas.microsoft.com/office/powerpoint/2010/main" val="848617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r>
              <a:rPr lang="en-US" spc="-48"/>
              <a:t>Jul-</a:t>
            </a:r>
            <a:r>
              <a:rPr lang="en-US"/>
              <a:t>2024</a:t>
            </a:r>
            <a:r>
              <a:rPr lang="en-US" spc="1456"/>
              <a:t> </a:t>
            </a:r>
            <a:r>
              <a:rPr lang="en-US"/>
              <a:t>I</a:t>
            </a:r>
            <a:r>
              <a:rPr lang="en-US" spc="1480"/>
              <a:t> </a:t>
            </a:r>
            <a:r>
              <a:rPr lang="en-US"/>
              <a:t>Carsten</a:t>
            </a:r>
            <a:r>
              <a:rPr lang="en-US" spc="-24"/>
              <a:t> </a:t>
            </a:r>
            <a:r>
              <a:rPr lang="en-US" spc="-48"/>
              <a:t>Wesselkamp</a:t>
            </a:r>
            <a:endParaRPr lang="en-US" spc="-48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r>
              <a:rPr lang="en-US"/>
              <a:t>©</a:t>
            </a:r>
            <a:r>
              <a:rPr lang="en-US" spc="-48"/>
              <a:t> </a:t>
            </a:r>
            <a:r>
              <a:rPr lang="en-US"/>
              <a:t>Plan</a:t>
            </a:r>
            <a:r>
              <a:rPr lang="en-US" spc="-24"/>
              <a:t> </a:t>
            </a:r>
            <a:r>
              <a:rPr lang="en-US"/>
              <a:t>Optik</a:t>
            </a:r>
            <a:r>
              <a:rPr lang="en-US" spc="-48"/>
              <a:t> </a:t>
            </a:r>
            <a:r>
              <a:rPr lang="en-US" spc="-119"/>
              <a:t>AG</a:t>
            </a:r>
            <a:endParaRPr lang="en-US" spc="-119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fld id="{81D60167-4931-47E6-BA6A-407CBD079E47}" type="slidenum">
              <a:rPr lang="en-US" altLang="zh-TW" spc="-119" smtClean="0"/>
              <a:pPr marL="60643">
                <a:spcBef>
                  <a:spcPts val="478"/>
                </a:spcBef>
              </a:pPr>
              <a:t>‹#›</a:t>
            </a:fld>
            <a:endParaRPr lang="en-US" altLang="zh-TW" spc="-119" dirty="0"/>
          </a:p>
        </p:txBody>
      </p:sp>
    </p:spTree>
    <p:extLst>
      <p:ext uri="{BB962C8B-B14F-4D97-AF65-F5344CB8AC3E}">
        <p14:creationId xmlns:p14="http://schemas.microsoft.com/office/powerpoint/2010/main" val="1580091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91225" y="5359283"/>
            <a:ext cx="35947350" cy="11400790"/>
          </a:xfrm>
        </p:spPr>
        <p:txBody>
          <a:bodyPr anchor="b"/>
          <a:lstStyle>
            <a:lvl1pPr algn="ctr">
              <a:defRPr sz="235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91225" y="17199731"/>
            <a:ext cx="35947350" cy="7906264"/>
          </a:xfrm>
        </p:spPr>
        <p:txBody>
          <a:bodyPr/>
          <a:lstStyle>
            <a:lvl1pPr marL="0" indent="0" algn="ctr">
              <a:buNone/>
              <a:defRPr sz="9435"/>
            </a:lvl1pPr>
            <a:lvl2pPr marL="1797390" indent="0" algn="ctr">
              <a:buNone/>
              <a:defRPr sz="7863"/>
            </a:lvl2pPr>
            <a:lvl3pPr marL="3594781" indent="0" algn="ctr">
              <a:buNone/>
              <a:defRPr sz="7076"/>
            </a:lvl3pPr>
            <a:lvl4pPr marL="5392171" indent="0" algn="ctr">
              <a:buNone/>
              <a:defRPr sz="6290"/>
            </a:lvl4pPr>
            <a:lvl5pPr marL="7189561" indent="0" algn="ctr">
              <a:buNone/>
              <a:defRPr sz="6290"/>
            </a:lvl5pPr>
            <a:lvl6pPr marL="8986952" indent="0" algn="ctr">
              <a:buNone/>
              <a:defRPr sz="6290"/>
            </a:lvl6pPr>
            <a:lvl7pPr marL="10784342" indent="0" algn="ctr">
              <a:buNone/>
              <a:defRPr sz="6290"/>
            </a:lvl7pPr>
            <a:lvl8pPr marL="12581733" indent="0" algn="ctr">
              <a:buNone/>
              <a:defRPr sz="6290"/>
            </a:lvl8pPr>
            <a:lvl9pPr marL="14379123" indent="0" algn="ctr">
              <a:buNone/>
              <a:defRPr sz="629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89F8-1DD8-426C-84A4-DAA1F8F3E6B9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AD3-5DF8-4BCF-B775-1DBAEC8A101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0170126"/>
      </p:ext>
    </p:extLst>
  </p:cSld>
  <p:clrMapOvr>
    <a:masterClrMapping/>
  </p:clrMapOvr>
  <p:transition spd="slow" advClick="0" advTm="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89F8-1DD8-426C-84A4-DAA1F8F3E6B9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AD3-5DF8-4BCF-B775-1DBAEC8A101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045002"/>
      </p:ext>
    </p:extLst>
  </p:cSld>
  <p:clrMapOvr>
    <a:masterClrMapping/>
  </p:clrMapOvr>
  <p:transition spd="slow" advClick="0" advTm="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0210" y="8164001"/>
            <a:ext cx="41339453" cy="13621819"/>
          </a:xfrm>
        </p:spPr>
        <p:txBody>
          <a:bodyPr anchor="b"/>
          <a:lstStyle>
            <a:lvl1pPr>
              <a:defRPr sz="235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270210" y="21914688"/>
            <a:ext cx="41339453" cy="7163393"/>
          </a:xfrm>
        </p:spPr>
        <p:txBody>
          <a:bodyPr/>
          <a:lstStyle>
            <a:lvl1pPr marL="0" indent="0">
              <a:buNone/>
              <a:defRPr sz="9435">
                <a:solidFill>
                  <a:schemeClr val="tx1">
                    <a:tint val="75000"/>
                  </a:schemeClr>
                </a:solidFill>
              </a:defRPr>
            </a:lvl1pPr>
            <a:lvl2pPr marL="1797390" indent="0">
              <a:buNone/>
              <a:defRPr sz="7863">
                <a:solidFill>
                  <a:schemeClr val="tx1">
                    <a:tint val="75000"/>
                  </a:schemeClr>
                </a:solidFill>
              </a:defRPr>
            </a:lvl2pPr>
            <a:lvl3pPr marL="3594781" indent="0">
              <a:buNone/>
              <a:defRPr sz="7076">
                <a:solidFill>
                  <a:schemeClr val="tx1">
                    <a:tint val="75000"/>
                  </a:schemeClr>
                </a:solidFill>
              </a:defRPr>
            </a:lvl3pPr>
            <a:lvl4pPr marL="5392171" indent="0">
              <a:buNone/>
              <a:defRPr sz="6290">
                <a:solidFill>
                  <a:schemeClr val="tx1">
                    <a:tint val="75000"/>
                  </a:schemeClr>
                </a:solidFill>
              </a:defRPr>
            </a:lvl4pPr>
            <a:lvl5pPr marL="7189561" indent="0">
              <a:buNone/>
              <a:defRPr sz="6290">
                <a:solidFill>
                  <a:schemeClr val="tx1">
                    <a:tint val="75000"/>
                  </a:schemeClr>
                </a:solidFill>
              </a:defRPr>
            </a:lvl5pPr>
            <a:lvl6pPr marL="8986952" indent="0">
              <a:buNone/>
              <a:defRPr sz="6290">
                <a:solidFill>
                  <a:schemeClr val="tx1">
                    <a:tint val="75000"/>
                  </a:schemeClr>
                </a:solidFill>
              </a:defRPr>
            </a:lvl6pPr>
            <a:lvl7pPr marL="10784342" indent="0">
              <a:buNone/>
              <a:defRPr sz="6290">
                <a:solidFill>
                  <a:schemeClr val="tx1">
                    <a:tint val="75000"/>
                  </a:schemeClr>
                </a:solidFill>
              </a:defRPr>
            </a:lvl7pPr>
            <a:lvl8pPr marL="12581733" indent="0">
              <a:buNone/>
              <a:defRPr sz="6290">
                <a:solidFill>
                  <a:schemeClr val="tx1">
                    <a:tint val="75000"/>
                  </a:schemeClr>
                </a:solidFill>
              </a:defRPr>
            </a:lvl8pPr>
            <a:lvl9pPr marL="14379123" indent="0">
              <a:buNone/>
              <a:defRPr sz="62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89F8-1DD8-426C-84A4-DAA1F8F3E6B9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AD3-5DF8-4BCF-B775-1DBAEC8A101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2153956"/>
      </p:ext>
    </p:extLst>
  </p:cSld>
  <p:clrMapOvr>
    <a:masterClrMapping/>
  </p:clrMapOvr>
  <p:transition spd="slow" advClick="0" advTm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295174" y="8717359"/>
            <a:ext cx="20370165" cy="207776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24264461" y="8717359"/>
            <a:ext cx="20370165" cy="207776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89F8-1DD8-426C-84A4-DAA1F8F3E6B9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AD3-5DF8-4BCF-B775-1DBAEC8A101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3897123"/>
      </p:ext>
    </p:extLst>
  </p:cSld>
  <p:clrMapOvr>
    <a:masterClrMapping/>
  </p:clrMapOvr>
  <p:transition spd="slow" advClick="0" advTm="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1416" y="1743474"/>
            <a:ext cx="41339453" cy="6329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301419" y="8027553"/>
            <a:ext cx="20276550" cy="3934180"/>
          </a:xfrm>
        </p:spPr>
        <p:txBody>
          <a:bodyPr anchor="b"/>
          <a:lstStyle>
            <a:lvl1pPr marL="0" indent="0">
              <a:buNone/>
              <a:defRPr sz="9435" b="1"/>
            </a:lvl1pPr>
            <a:lvl2pPr marL="1797390" indent="0">
              <a:buNone/>
              <a:defRPr sz="7863" b="1"/>
            </a:lvl2pPr>
            <a:lvl3pPr marL="3594781" indent="0">
              <a:buNone/>
              <a:defRPr sz="7076" b="1"/>
            </a:lvl3pPr>
            <a:lvl4pPr marL="5392171" indent="0">
              <a:buNone/>
              <a:defRPr sz="6290" b="1"/>
            </a:lvl4pPr>
            <a:lvl5pPr marL="7189561" indent="0">
              <a:buNone/>
              <a:defRPr sz="6290" b="1"/>
            </a:lvl5pPr>
            <a:lvl6pPr marL="8986952" indent="0">
              <a:buNone/>
              <a:defRPr sz="6290" b="1"/>
            </a:lvl6pPr>
            <a:lvl7pPr marL="10784342" indent="0">
              <a:buNone/>
              <a:defRPr sz="6290" b="1"/>
            </a:lvl7pPr>
            <a:lvl8pPr marL="12581733" indent="0">
              <a:buNone/>
              <a:defRPr sz="6290" b="1"/>
            </a:lvl8pPr>
            <a:lvl9pPr marL="14379123" indent="0">
              <a:buNone/>
              <a:defRPr sz="629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301419" y="11961733"/>
            <a:ext cx="20276550" cy="175939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24264461" y="8027553"/>
            <a:ext cx="20376408" cy="3934180"/>
          </a:xfrm>
        </p:spPr>
        <p:txBody>
          <a:bodyPr anchor="b"/>
          <a:lstStyle>
            <a:lvl1pPr marL="0" indent="0">
              <a:buNone/>
              <a:defRPr sz="9435" b="1"/>
            </a:lvl1pPr>
            <a:lvl2pPr marL="1797390" indent="0">
              <a:buNone/>
              <a:defRPr sz="7863" b="1"/>
            </a:lvl2pPr>
            <a:lvl3pPr marL="3594781" indent="0">
              <a:buNone/>
              <a:defRPr sz="7076" b="1"/>
            </a:lvl3pPr>
            <a:lvl4pPr marL="5392171" indent="0">
              <a:buNone/>
              <a:defRPr sz="6290" b="1"/>
            </a:lvl4pPr>
            <a:lvl5pPr marL="7189561" indent="0">
              <a:buNone/>
              <a:defRPr sz="6290" b="1"/>
            </a:lvl5pPr>
            <a:lvl6pPr marL="8986952" indent="0">
              <a:buNone/>
              <a:defRPr sz="6290" b="1"/>
            </a:lvl6pPr>
            <a:lvl7pPr marL="10784342" indent="0">
              <a:buNone/>
              <a:defRPr sz="6290" b="1"/>
            </a:lvl7pPr>
            <a:lvl8pPr marL="12581733" indent="0">
              <a:buNone/>
              <a:defRPr sz="6290" b="1"/>
            </a:lvl8pPr>
            <a:lvl9pPr marL="14379123" indent="0">
              <a:buNone/>
              <a:defRPr sz="629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24264461" y="11961733"/>
            <a:ext cx="20376408" cy="175939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89F8-1DD8-426C-84A4-DAA1F8F3E6B9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AD3-5DF8-4BCF-B775-1DBAEC8A101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3871991"/>
      </p:ext>
    </p:extLst>
  </p:cSld>
  <p:clrMapOvr>
    <a:masterClrMapping/>
  </p:clrMapOvr>
  <p:transition spd="slow" advClick="0" advTm="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89F8-1DD8-426C-84A4-DAA1F8F3E6B9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AD3-5DF8-4BCF-B775-1DBAEC8A101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9440780"/>
      </p:ext>
    </p:extLst>
  </p:cSld>
  <p:clrMapOvr>
    <a:masterClrMapping/>
  </p:clrMapOvr>
  <p:transition spd="slow" advClick="0" advTm="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89F8-1DD8-426C-84A4-DAA1F8F3E6B9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AD3-5DF8-4BCF-B775-1DBAEC8A101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6987731"/>
      </p:ext>
    </p:extLst>
  </p:cSld>
  <p:clrMapOvr>
    <a:masterClrMapping/>
  </p:clrMapOvr>
  <p:transition spd="slow" advClick="0" advTm="0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1418" y="2183130"/>
            <a:ext cx="15458607" cy="7640955"/>
          </a:xfrm>
        </p:spPr>
        <p:txBody>
          <a:bodyPr anchor="b"/>
          <a:lstStyle>
            <a:lvl1pPr>
              <a:defRPr sz="125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0376408" y="4714957"/>
            <a:ext cx="24264461" cy="23271559"/>
          </a:xfrm>
        </p:spPr>
        <p:txBody>
          <a:bodyPr/>
          <a:lstStyle>
            <a:lvl1pPr>
              <a:defRPr sz="12580"/>
            </a:lvl1pPr>
            <a:lvl2pPr>
              <a:defRPr sz="11008"/>
            </a:lvl2pPr>
            <a:lvl3pPr>
              <a:defRPr sz="9435"/>
            </a:lvl3pPr>
            <a:lvl4pPr>
              <a:defRPr sz="7863"/>
            </a:lvl4pPr>
            <a:lvl5pPr>
              <a:defRPr sz="7863"/>
            </a:lvl5pPr>
            <a:lvl6pPr>
              <a:defRPr sz="7863"/>
            </a:lvl6pPr>
            <a:lvl7pPr>
              <a:defRPr sz="7863"/>
            </a:lvl7pPr>
            <a:lvl8pPr>
              <a:defRPr sz="7863"/>
            </a:lvl8pPr>
            <a:lvl9pPr>
              <a:defRPr sz="7863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3301418" y="9824085"/>
            <a:ext cx="15458607" cy="18200333"/>
          </a:xfrm>
        </p:spPr>
        <p:txBody>
          <a:bodyPr/>
          <a:lstStyle>
            <a:lvl1pPr marL="0" indent="0">
              <a:buNone/>
              <a:defRPr sz="6290"/>
            </a:lvl1pPr>
            <a:lvl2pPr marL="1797390" indent="0">
              <a:buNone/>
              <a:defRPr sz="5504"/>
            </a:lvl2pPr>
            <a:lvl3pPr marL="3594781" indent="0">
              <a:buNone/>
              <a:defRPr sz="4718"/>
            </a:lvl3pPr>
            <a:lvl4pPr marL="5392171" indent="0">
              <a:buNone/>
              <a:defRPr sz="3931"/>
            </a:lvl4pPr>
            <a:lvl5pPr marL="7189561" indent="0">
              <a:buNone/>
              <a:defRPr sz="3931"/>
            </a:lvl5pPr>
            <a:lvl6pPr marL="8986952" indent="0">
              <a:buNone/>
              <a:defRPr sz="3931"/>
            </a:lvl6pPr>
            <a:lvl7pPr marL="10784342" indent="0">
              <a:buNone/>
              <a:defRPr sz="3931"/>
            </a:lvl7pPr>
            <a:lvl8pPr marL="12581733" indent="0">
              <a:buNone/>
              <a:defRPr sz="3931"/>
            </a:lvl8pPr>
            <a:lvl9pPr marL="14379123" indent="0">
              <a:buNone/>
              <a:defRPr sz="393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89F8-1DD8-426C-84A4-DAA1F8F3E6B9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AD3-5DF8-4BCF-B775-1DBAEC8A101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6840389"/>
      </p:ext>
    </p:extLst>
  </p:cSld>
  <p:clrMapOvr>
    <a:masterClrMapping/>
  </p:clrMapOvr>
  <p:transition spd="slow" advClick="0" advTm="0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1418" y="2183130"/>
            <a:ext cx="15458607" cy="7640955"/>
          </a:xfrm>
        </p:spPr>
        <p:txBody>
          <a:bodyPr anchor="b"/>
          <a:lstStyle>
            <a:lvl1pPr>
              <a:defRPr sz="125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376408" y="4714957"/>
            <a:ext cx="24264461" cy="23271559"/>
          </a:xfrm>
        </p:spPr>
        <p:txBody>
          <a:bodyPr/>
          <a:lstStyle>
            <a:lvl1pPr marL="0" indent="0">
              <a:buNone/>
              <a:defRPr sz="12580"/>
            </a:lvl1pPr>
            <a:lvl2pPr marL="1797390" indent="0">
              <a:buNone/>
              <a:defRPr sz="11008"/>
            </a:lvl2pPr>
            <a:lvl3pPr marL="3594781" indent="0">
              <a:buNone/>
              <a:defRPr sz="9435"/>
            </a:lvl3pPr>
            <a:lvl4pPr marL="5392171" indent="0">
              <a:buNone/>
              <a:defRPr sz="7863"/>
            </a:lvl4pPr>
            <a:lvl5pPr marL="7189561" indent="0">
              <a:buNone/>
              <a:defRPr sz="7863"/>
            </a:lvl5pPr>
            <a:lvl6pPr marL="8986952" indent="0">
              <a:buNone/>
              <a:defRPr sz="7863"/>
            </a:lvl6pPr>
            <a:lvl7pPr marL="10784342" indent="0">
              <a:buNone/>
              <a:defRPr sz="7863"/>
            </a:lvl7pPr>
            <a:lvl8pPr marL="12581733" indent="0">
              <a:buNone/>
              <a:defRPr sz="7863"/>
            </a:lvl8pPr>
            <a:lvl9pPr marL="14379123" indent="0">
              <a:buNone/>
              <a:defRPr sz="786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3301418" y="9824085"/>
            <a:ext cx="15458607" cy="18200333"/>
          </a:xfrm>
        </p:spPr>
        <p:txBody>
          <a:bodyPr/>
          <a:lstStyle>
            <a:lvl1pPr marL="0" indent="0">
              <a:buNone/>
              <a:defRPr sz="6290"/>
            </a:lvl1pPr>
            <a:lvl2pPr marL="1797390" indent="0">
              <a:buNone/>
              <a:defRPr sz="5504"/>
            </a:lvl2pPr>
            <a:lvl3pPr marL="3594781" indent="0">
              <a:buNone/>
              <a:defRPr sz="4718"/>
            </a:lvl3pPr>
            <a:lvl4pPr marL="5392171" indent="0">
              <a:buNone/>
              <a:defRPr sz="3931"/>
            </a:lvl4pPr>
            <a:lvl5pPr marL="7189561" indent="0">
              <a:buNone/>
              <a:defRPr sz="3931"/>
            </a:lvl5pPr>
            <a:lvl6pPr marL="8986952" indent="0">
              <a:buNone/>
              <a:defRPr sz="3931"/>
            </a:lvl6pPr>
            <a:lvl7pPr marL="10784342" indent="0">
              <a:buNone/>
              <a:defRPr sz="3931"/>
            </a:lvl7pPr>
            <a:lvl8pPr marL="12581733" indent="0">
              <a:buNone/>
              <a:defRPr sz="3931"/>
            </a:lvl8pPr>
            <a:lvl9pPr marL="14379123" indent="0">
              <a:buNone/>
              <a:defRPr sz="393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89F8-1DD8-426C-84A4-DAA1F8F3E6B9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AD3-5DF8-4BCF-B775-1DBAEC8A101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9597868"/>
      </p:ext>
    </p:extLst>
  </p:cSld>
  <p:clrMapOvr>
    <a:masterClrMapping/>
  </p:clrMapOvr>
  <p:transition spd="slow" advClick="0" advTm="0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89F8-1DD8-426C-84A4-DAA1F8F3E6B9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AD3-5DF8-4BCF-B775-1DBAEC8A101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6184090"/>
      </p:ext>
    </p:extLst>
  </p:cSld>
  <p:clrMapOvr>
    <a:masterClrMapping/>
  </p:clrMapOvr>
  <p:transition spd="slow" advClick="0" advTm="0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4299763" y="1743472"/>
            <a:ext cx="10334863" cy="2775152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3295174" y="1743472"/>
            <a:ext cx="30405467" cy="27751526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589F8-1DD8-426C-84A4-DAA1F8F3E6B9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AD3-5DF8-4BCF-B775-1DBAEC8A101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4223234"/>
      </p:ext>
    </p:extLst>
  </p:cSld>
  <p:clrMapOvr>
    <a:masterClrMapping/>
  </p:clrMapOvr>
  <p:transition spd="slow" advClick="0" advTm="0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94735" y="10151556"/>
            <a:ext cx="40740330" cy="1634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622" b="0" i="0">
                <a:solidFill>
                  <a:srgbClr val="FDD000"/>
                </a:solidFill>
                <a:latin typeface="SimSun"/>
                <a:cs typeface="SimSu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189470" y="18338293"/>
            <a:ext cx="335508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866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0837" y="964625"/>
            <a:ext cx="5862275" cy="1634615"/>
          </a:xfrm>
        </p:spPr>
        <p:txBody>
          <a:bodyPr lIns="0" tIns="0" rIns="0" bIns="0"/>
          <a:lstStyle>
            <a:lvl1pPr>
              <a:defRPr sz="10622" b="0" i="0">
                <a:solidFill>
                  <a:srgbClr val="FDD000"/>
                </a:solidFill>
                <a:latin typeface="SimSun"/>
                <a:cs typeface="SimSu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56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0837" y="964625"/>
            <a:ext cx="5862275" cy="1634615"/>
          </a:xfrm>
        </p:spPr>
        <p:txBody>
          <a:bodyPr lIns="0" tIns="0" rIns="0" bIns="0"/>
          <a:lstStyle>
            <a:lvl1pPr>
              <a:defRPr sz="10622" b="0" i="0">
                <a:solidFill>
                  <a:srgbClr val="FDD000"/>
                </a:solidFill>
                <a:latin typeface="SimSun"/>
                <a:cs typeface="SimSu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96490" y="7531799"/>
            <a:ext cx="20849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4683847" y="7531799"/>
            <a:ext cx="20849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61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0837" y="964625"/>
            <a:ext cx="5862275" cy="1634615"/>
          </a:xfrm>
        </p:spPr>
        <p:txBody>
          <a:bodyPr lIns="0" tIns="0" rIns="0" bIns="0"/>
          <a:lstStyle>
            <a:lvl1pPr>
              <a:defRPr sz="10622" b="0" i="0">
                <a:solidFill>
                  <a:srgbClr val="FDD000"/>
                </a:solidFill>
                <a:latin typeface="SimSun"/>
                <a:cs typeface="SimSu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4823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40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58104" y="1691282"/>
            <a:ext cx="97055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0" i="0">
                <a:solidFill>
                  <a:srgbClr val="FDCF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96490" y="7531799"/>
            <a:ext cx="431368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296132" y="30454662"/>
            <a:ext cx="153375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396490" y="30454662"/>
            <a:ext cx="110238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4509456" y="30454662"/>
            <a:ext cx="110238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05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1979676">
        <a:defRPr>
          <a:latin typeface="+mn-lt"/>
          <a:ea typeface="+mn-ea"/>
          <a:cs typeface="+mn-cs"/>
        </a:defRPr>
      </a:lvl2pPr>
      <a:lvl3pPr marL="3959352">
        <a:defRPr>
          <a:latin typeface="+mn-lt"/>
          <a:ea typeface="+mn-ea"/>
          <a:cs typeface="+mn-cs"/>
        </a:defRPr>
      </a:lvl3pPr>
      <a:lvl4pPr marL="5939028">
        <a:defRPr>
          <a:latin typeface="+mn-lt"/>
          <a:ea typeface="+mn-ea"/>
          <a:cs typeface="+mn-cs"/>
        </a:defRPr>
      </a:lvl4pPr>
      <a:lvl5pPr marL="7918704">
        <a:defRPr>
          <a:latin typeface="+mn-lt"/>
          <a:ea typeface="+mn-ea"/>
          <a:cs typeface="+mn-cs"/>
        </a:defRPr>
      </a:lvl5pPr>
      <a:lvl6pPr marL="9898380">
        <a:defRPr>
          <a:latin typeface="+mn-lt"/>
          <a:ea typeface="+mn-ea"/>
          <a:cs typeface="+mn-cs"/>
        </a:defRPr>
      </a:lvl6pPr>
      <a:lvl7pPr marL="11878056">
        <a:defRPr>
          <a:latin typeface="+mn-lt"/>
          <a:ea typeface="+mn-ea"/>
          <a:cs typeface="+mn-cs"/>
        </a:defRPr>
      </a:lvl7pPr>
      <a:lvl8pPr marL="13857732">
        <a:defRPr>
          <a:latin typeface="+mn-lt"/>
          <a:ea typeface="+mn-ea"/>
          <a:cs typeface="+mn-cs"/>
        </a:defRPr>
      </a:lvl8pPr>
      <a:lvl9pPr marL="1583740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1979676">
        <a:defRPr>
          <a:latin typeface="+mn-lt"/>
          <a:ea typeface="+mn-ea"/>
          <a:cs typeface="+mn-cs"/>
        </a:defRPr>
      </a:lvl2pPr>
      <a:lvl3pPr marL="3959352">
        <a:defRPr>
          <a:latin typeface="+mn-lt"/>
          <a:ea typeface="+mn-ea"/>
          <a:cs typeface="+mn-cs"/>
        </a:defRPr>
      </a:lvl3pPr>
      <a:lvl4pPr marL="5939028">
        <a:defRPr>
          <a:latin typeface="+mn-lt"/>
          <a:ea typeface="+mn-ea"/>
          <a:cs typeface="+mn-cs"/>
        </a:defRPr>
      </a:lvl4pPr>
      <a:lvl5pPr marL="7918704">
        <a:defRPr>
          <a:latin typeface="+mn-lt"/>
          <a:ea typeface="+mn-ea"/>
          <a:cs typeface="+mn-cs"/>
        </a:defRPr>
      </a:lvl5pPr>
      <a:lvl6pPr marL="9898380">
        <a:defRPr>
          <a:latin typeface="+mn-lt"/>
          <a:ea typeface="+mn-ea"/>
          <a:cs typeface="+mn-cs"/>
        </a:defRPr>
      </a:lvl6pPr>
      <a:lvl7pPr marL="11878056">
        <a:defRPr>
          <a:latin typeface="+mn-lt"/>
          <a:ea typeface="+mn-ea"/>
          <a:cs typeface="+mn-cs"/>
        </a:defRPr>
      </a:lvl7pPr>
      <a:lvl8pPr marL="13857732">
        <a:defRPr>
          <a:latin typeface="+mn-lt"/>
          <a:ea typeface="+mn-ea"/>
          <a:cs typeface="+mn-cs"/>
        </a:defRPr>
      </a:lvl8pPr>
      <a:lvl9pPr marL="15837408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95174" y="5263769"/>
            <a:ext cx="43798898" cy="21224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"/>
            <a:ext cx="4952746" cy="3272572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601978" y="1502416"/>
            <a:ext cx="8851516" cy="177724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13797" y="13213339"/>
            <a:ext cx="13702199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87682" y="5448096"/>
            <a:ext cx="4164400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296132" y="30454663"/>
            <a:ext cx="153375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396490" y="30454663"/>
            <a:ext cx="110238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4509456" y="30454663"/>
            <a:ext cx="110238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470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1797390">
        <a:defRPr>
          <a:latin typeface="+mn-lt"/>
          <a:ea typeface="+mn-ea"/>
          <a:cs typeface="+mn-cs"/>
        </a:defRPr>
      </a:lvl2pPr>
      <a:lvl3pPr marL="3594781">
        <a:defRPr>
          <a:latin typeface="+mn-lt"/>
          <a:ea typeface="+mn-ea"/>
          <a:cs typeface="+mn-cs"/>
        </a:defRPr>
      </a:lvl3pPr>
      <a:lvl4pPr marL="5392171">
        <a:defRPr>
          <a:latin typeface="+mn-lt"/>
          <a:ea typeface="+mn-ea"/>
          <a:cs typeface="+mn-cs"/>
        </a:defRPr>
      </a:lvl4pPr>
      <a:lvl5pPr marL="7189561">
        <a:defRPr>
          <a:latin typeface="+mn-lt"/>
          <a:ea typeface="+mn-ea"/>
          <a:cs typeface="+mn-cs"/>
        </a:defRPr>
      </a:lvl5pPr>
      <a:lvl6pPr marL="8986952">
        <a:defRPr>
          <a:latin typeface="+mn-lt"/>
          <a:ea typeface="+mn-ea"/>
          <a:cs typeface="+mn-cs"/>
        </a:defRPr>
      </a:lvl6pPr>
      <a:lvl7pPr marL="10784342">
        <a:defRPr>
          <a:latin typeface="+mn-lt"/>
          <a:ea typeface="+mn-ea"/>
          <a:cs typeface="+mn-cs"/>
        </a:defRPr>
      </a:lvl7pPr>
      <a:lvl8pPr marL="12581733">
        <a:defRPr>
          <a:latin typeface="+mn-lt"/>
          <a:ea typeface="+mn-ea"/>
          <a:cs typeface="+mn-cs"/>
        </a:defRPr>
      </a:lvl8pPr>
      <a:lvl9pPr marL="1437912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1797390">
        <a:defRPr>
          <a:latin typeface="+mn-lt"/>
          <a:ea typeface="+mn-ea"/>
          <a:cs typeface="+mn-cs"/>
        </a:defRPr>
      </a:lvl2pPr>
      <a:lvl3pPr marL="3594781">
        <a:defRPr>
          <a:latin typeface="+mn-lt"/>
          <a:ea typeface="+mn-ea"/>
          <a:cs typeface="+mn-cs"/>
        </a:defRPr>
      </a:lvl3pPr>
      <a:lvl4pPr marL="5392171">
        <a:defRPr>
          <a:latin typeface="+mn-lt"/>
          <a:ea typeface="+mn-ea"/>
          <a:cs typeface="+mn-cs"/>
        </a:defRPr>
      </a:lvl4pPr>
      <a:lvl5pPr marL="7189561">
        <a:defRPr>
          <a:latin typeface="+mn-lt"/>
          <a:ea typeface="+mn-ea"/>
          <a:cs typeface="+mn-cs"/>
        </a:defRPr>
      </a:lvl5pPr>
      <a:lvl6pPr marL="8986952">
        <a:defRPr>
          <a:latin typeface="+mn-lt"/>
          <a:ea typeface="+mn-ea"/>
          <a:cs typeface="+mn-cs"/>
        </a:defRPr>
      </a:lvl6pPr>
      <a:lvl7pPr marL="10784342">
        <a:defRPr>
          <a:latin typeface="+mn-lt"/>
          <a:ea typeface="+mn-ea"/>
          <a:cs typeface="+mn-cs"/>
        </a:defRPr>
      </a:lvl7pPr>
      <a:lvl8pPr marL="12581733">
        <a:defRPr>
          <a:latin typeface="+mn-lt"/>
          <a:ea typeface="+mn-ea"/>
          <a:cs typeface="+mn-cs"/>
        </a:defRPr>
      </a:lvl8pPr>
      <a:lvl9pPr marL="14379123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547098"/>
            <a:ext cx="47929800" cy="363855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30103758"/>
            <a:ext cx="47929800" cy="30321"/>
          </a:xfrm>
          <a:custGeom>
            <a:avLst/>
            <a:gdLst/>
            <a:ahLst/>
            <a:cxnLst/>
            <a:rect l="l" t="t" r="r" b="b"/>
            <a:pathLst>
              <a:path w="9144000" h="6350">
                <a:moveTo>
                  <a:pt x="0" y="6350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350"/>
                </a:lnTo>
                <a:lnTo>
                  <a:pt x="0" y="635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859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52742" y="5053401"/>
            <a:ext cx="3917262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4619" y="9495536"/>
            <a:ext cx="240181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37947" y="30741483"/>
            <a:ext cx="9779011" cy="734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r>
              <a:rPr lang="en-US" spc="-48"/>
              <a:t>Jul-</a:t>
            </a:r>
            <a:r>
              <a:rPr lang="en-US"/>
              <a:t>2024</a:t>
            </a:r>
            <a:r>
              <a:rPr lang="en-US" spc="1456"/>
              <a:t> </a:t>
            </a:r>
            <a:r>
              <a:rPr lang="en-US"/>
              <a:t>I</a:t>
            </a:r>
            <a:r>
              <a:rPr lang="en-US" spc="1480"/>
              <a:t> </a:t>
            </a:r>
            <a:r>
              <a:rPr lang="en-US"/>
              <a:t>Carsten</a:t>
            </a:r>
            <a:r>
              <a:rPr lang="en-US" spc="-24"/>
              <a:t> </a:t>
            </a:r>
            <a:r>
              <a:rPr lang="en-US" spc="-48"/>
              <a:t>Wesselkamp</a:t>
            </a:r>
            <a:endParaRPr lang="en-US" spc="-4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9761145" y="30741486"/>
            <a:ext cx="5006001" cy="734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r>
              <a:rPr lang="en-US"/>
              <a:t>©</a:t>
            </a:r>
            <a:r>
              <a:rPr lang="en-US" spc="-48"/>
              <a:t> </a:t>
            </a:r>
            <a:r>
              <a:rPr lang="en-US"/>
              <a:t>Plan</a:t>
            </a:r>
            <a:r>
              <a:rPr lang="en-US" spc="-24"/>
              <a:t> </a:t>
            </a:r>
            <a:r>
              <a:rPr lang="en-US"/>
              <a:t>Optik</a:t>
            </a:r>
            <a:r>
              <a:rPr lang="en-US" spc="-48"/>
              <a:t> </a:t>
            </a:r>
            <a:r>
              <a:rPr lang="en-US" spc="-119"/>
              <a:t>AG</a:t>
            </a:r>
            <a:endParaRPr lang="en-US" spc="-119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6193988" y="30741464"/>
            <a:ext cx="862071" cy="14696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75" b="0" i="0">
                <a:solidFill>
                  <a:srgbClr val="929292"/>
                </a:solidFill>
                <a:latin typeface="Tahoma"/>
                <a:cs typeface="Tahoma"/>
              </a:defRPr>
            </a:lvl1pPr>
          </a:lstStyle>
          <a:p>
            <a:pPr marL="60643">
              <a:spcBef>
                <a:spcPts val="478"/>
              </a:spcBef>
            </a:pPr>
            <a:fld id="{81D60167-4931-47E6-BA6A-407CBD079E47}" type="slidenum">
              <a:rPr lang="en-US" altLang="zh-TW" spc="-119" smtClean="0"/>
              <a:pPr marL="60643">
                <a:spcBef>
                  <a:spcPts val="478"/>
                </a:spcBef>
              </a:pPr>
              <a:t>‹#›</a:t>
            </a:fld>
            <a:endParaRPr lang="en-US" altLang="zh-TW" spc="-119" dirty="0"/>
          </a:p>
        </p:txBody>
      </p:sp>
    </p:spTree>
    <p:extLst>
      <p:ext uri="{BB962C8B-B14F-4D97-AF65-F5344CB8AC3E}">
        <p14:creationId xmlns:p14="http://schemas.microsoft.com/office/powerpoint/2010/main" val="239212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183130">
        <a:defRPr>
          <a:latin typeface="+mn-lt"/>
          <a:ea typeface="+mn-ea"/>
          <a:cs typeface="+mn-cs"/>
        </a:defRPr>
      </a:lvl2pPr>
      <a:lvl3pPr marL="4366260">
        <a:defRPr>
          <a:latin typeface="+mn-lt"/>
          <a:ea typeface="+mn-ea"/>
          <a:cs typeface="+mn-cs"/>
        </a:defRPr>
      </a:lvl3pPr>
      <a:lvl4pPr marL="6549390">
        <a:defRPr>
          <a:latin typeface="+mn-lt"/>
          <a:ea typeface="+mn-ea"/>
          <a:cs typeface="+mn-cs"/>
        </a:defRPr>
      </a:lvl4pPr>
      <a:lvl5pPr marL="8732520">
        <a:defRPr>
          <a:latin typeface="+mn-lt"/>
          <a:ea typeface="+mn-ea"/>
          <a:cs typeface="+mn-cs"/>
        </a:defRPr>
      </a:lvl5pPr>
      <a:lvl6pPr marL="10915650">
        <a:defRPr>
          <a:latin typeface="+mn-lt"/>
          <a:ea typeface="+mn-ea"/>
          <a:cs typeface="+mn-cs"/>
        </a:defRPr>
      </a:lvl6pPr>
      <a:lvl7pPr marL="13098780">
        <a:defRPr>
          <a:latin typeface="+mn-lt"/>
          <a:ea typeface="+mn-ea"/>
          <a:cs typeface="+mn-cs"/>
        </a:defRPr>
      </a:lvl7pPr>
      <a:lvl8pPr marL="15281910">
        <a:defRPr>
          <a:latin typeface="+mn-lt"/>
          <a:ea typeface="+mn-ea"/>
          <a:cs typeface="+mn-cs"/>
        </a:defRPr>
      </a:lvl8pPr>
      <a:lvl9pPr marL="1746504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183130">
        <a:defRPr>
          <a:latin typeface="+mn-lt"/>
          <a:ea typeface="+mn-ea"/>
          <a:cs typeface="+mn-cs"/>
        </a:defRPr>
      </a:lvl2pPr>
      <a:lvl3pPr marL="4366260">
        <a:defRPr>
          <a:latin typeface="+mn-lt"/>
          <a:ea typeface="+mn-ea"/>
          <a:cs typeface="+mn-cs"/>
        </a:defRPr>
      </a:lvl3pPr>
      <a:lvl4pPr marL="6549390">
        <a:defRPr>
          <a:latin typeface="+mn-lt"/>
          <a:ea typeface="+mn-ea"/>
          <a:cs typeface="+mn-cs"/>
        </a:defRPr>
      </a:lvl4pPr>
      <a:lvl5pPr marL="8732520">
        <a:defRPr>
          <a:latin typeface="+mn-lt"/>
          <a:ea typeface="+mn-ea"/>
          <a:cs typeface="+mn-cs"/>
        </a:defRPr>
      </a:lvl5pPr>
      <a:lvl6pPr marL="10915650">
        <a:defRPr>
          <a:latin typeface="+mn-lt"/>
          <a:ea typeface="+mn-ea"/>
          <a:cs typeface="+mn-cs"/>
        </a:defRPr>
      </a:lvl6pPr>
      <a:lvl7pPr marL="13098780">
        <a:defRPr>
          <a:latin typeface="+mn-lt"/>
          <a:ea typeface="+mn-ea"/>
          <a:cs typeface="+mn-cs"/>
        </a:defRPr>
      </a:lvl7pPr>
      <a:lvl8pPr marL="15281910">
        <a:defRPr>
          <a:latin typeface="+mn-lt"/>
          <a:ea typeface="+mn-ea"/>
          <a:cs typeface="+mn-cs"/>
        </a:defRPr>
      </a:lvl8pPr>
      <a:lvl9pPr marL="1746504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295174" y="1743474"/>
            <a:ext cx="41339453" cy="6329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95174" y="8717359"/>
            <a:ext cx="41339453" cy="2077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95174" y="30351574"/>
            <a:ext cx="10784205" cy="1743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7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589F8-1DD8-426C-84A4-DAA1F8F3E6B9}" type="datetimeFigureOut">
              <a:rPr lang="zh-CN" altLang="en-US" smtClean="0"/>
              <a:t>2026/1/9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5876746" y="30351574"/>
            <a:ext cx="16176308" cy="1743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7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3850421" y="30351574"/>
            <a:ext cx="10784205" cy="1743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7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ECAD3-5DF8-4BCF-B775-1DBAEC8A101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641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 advClick="0" advTm="0">
    <p:comb/>
  </p:transition>
  <p:txStyles>
    <p:titleStyle>
      <a:lvl1pPr algn="l" defTabSz="3594781" rtl="0" eaLnBrk="1" latinLnBrk="0" hangingPunct="1">
        <a:lnSpc>
          <a:spcPct val="90000"/>
        </a:lnSpc>
        <a:spcBef>
          <a:spcPct val="0"/>
        </a:spcBef>
        <a:buNone/>
        <a:defRPr sz="172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98695" indent="-898695" algn="l" defTabSz="3594781" rtl="0" eaLnBrk="1" latinLnBrk="0" hangingPunct="1">
        <a:lnSpc>
          <a:spcPct val="90000"/>
        </a:lnSpc>
        <a:spcBef>
          <a:spcPts val="3931"/>
        </a:spcBef>
        <a:buFont typeface="Arial" panose="020B0604020202020204" pitchFamily="34" charset="0"/>
        <a:buChar char="•"/>
        <a:defRPr sz="11008" kern="1200">
          <a:solidFill>
            <a:schemeClr val="tx1"/>
          </a:solidFill>
          <a:latin typeface="+mn-lt"/>
          <a:ea typeface="+mn-ea"/>
          <a:cs typeface="+mn-cs"/>
        </a:defRPr>
      </a:lvl1pPr>
      <a:lvl2pPr marL="2696086" indent="-898695" algn="l" defTabSz="3594781" rtl="0" eaLnBrk="1" latinLnBrk="0" hangingPunct="1">
        <a:lnSpc>
          <a:spcPct val="90000"/>
        </a:lnSpc>
        <a:spcBef>
          <a:spcPts val="1966"/>
        </a:spcBef>
        <a:buFont typeface="Arial" panose="020B0604020202020204" pitchFamily="34" charset="0"/>
        <a:buChar char="•"/>
        <a:defRPr sz="9435" kern="1200">
          <a:solidFill>
            <a:schemeClr val="tx1"/>
          </a:solidFill>
          <a:latin typeface="+mn-lt"/>
          <a:ea typeface="+mn-ea"/>
          <a:cs typeface="+mn-cs"/>
        </a:defRPr>
      </a:lvl2pPr>
      <a:lvl3pPr marL="4493476" indent="-898695" algn="l" defTabSz="3594781" rtl="0" eaLnBrk="1" latinLnBrk="0" hangingPunct="1">
        <a:lnSpc>
          <a:spcPct val="90000"/>
        </a:lnSpc>
        <a:spcBef>
          <a:spcPts val="1966"/>
        </a:spcBef>
        <a:buFont typeface="Arial" panose="020B0604020202020204" pitchFamily="34" charset="0"/>
        <a:buChar char="•"/>
        <a:defRPr sz="7863" kern="1200">
          <a:solidFill>
            <a:schemeClr val="tx1"/>
          </a:solidFill>
          <a:latin typeface="+mn-lt"/>
          <a:ea typeface="+mn-ea"/>
          <a:cs typeface="+mn-cs"/>
        </a:defRPr>
      </a:lvl3pPr>
      <a:lvl4pPr marL="6290866" indent="-898695" algn="l" defTabSz="3594781" rtl="0" eaLnBrk="1" latinLnBrk="0" hangingPunct="1">
        <a:lnSpc>
          <a:spcPct val="90000"/>
        </a:lnSpc>
        <a:spcBef>
          <a:spcPts val="1966"/>
        </a:spcBef>
        <a:buFont typeface="Arial" panose="020B0604020202020204" pitchFamily="34" charset="0"/>
        <a:buChar char="•"/>
        <a:defRPr sz="7076" kern="1200">
          <a:solidFill>
            <a:schemeClr val="tx1"/>
          </a:solidFill>
          <a:latin typeface="+mn-lt"/>
          <a:ea typeface="+mn-ea"/>
          <a:cs typeface="+mn-cs"/>
        </a:defRPr>
      </a:lvl4pPr>
      <a:lvl5pPr marL="8088257" indent="-898695" algn="l" defTabSz="3594781" rtl="0" eaLnBrk="1" latinLnBrk="0" hangingPunct="1">
        <a:lnSpc>
          <a:spcPct val="90000"/>
        </a:lnSpc>
        <a:spcBef>
          <a:spcPts val="1966"/>
        </a:spcBef>
        <a:buFont typeface="Arial" panose="020B0604020202020204" pitchFamily="34" charset="0"/>
        <a:buChar char="•"/>
        <a:defRPr sz="7076" kern="1200">
          <a:solidFill>
            <a:schemeClr val="tx1"/>
          </a:solidFill>
          <a:latin typeface="+mn-lt"/>
          <a:ea typeface="+mn-ea"/>
          <a:cs typeface="+mn-cs"/>
        </a:defRPr>
      </a:lvl5pPr>
      <a:lvl6pPr marL="9885647" indent="-898695" algn="l" defTabSz="3594781" rtl="0" eaLnBrk="1" latinLnBrk="0" hangingPunct="1">
        <a:lnSpc>
          <a:spcPct val="90000"/>
        </a:lnSpc>
        <a:spcBef>
          <a:spcPts val="1966"/>
        </a:spcBef>
        <a:buFont typeface="Arial" panose="020B0604020202020204" pitchFamily="34" charset="0"/>
        <a:buChar char="•"/>
        <a:defRPr sz="7076" kern="1200">
          <a:solidFill>
            <a:schemeClr val="tx1"/>
          </a:solidFill>
          <a:latin typeface="+mn-lt"/>
          <a:ea typeface="+mn-ea"/>
          <a:cs typeface="+mn-cs"/>
        </a:defRPr>
      </a:lvl6pPr>
      <a:lvl7pPr marL="11683037" indent="-898695" algn="l" defTabSz="3594781" rtl="0" eaLnBrk="1" latinLnBrk="0" hangingPunct="1">
        <a:lnSpc>
          <a:spcPct val="90000"/>
        </a:lnSpc>
        <a:spcBef>
          <a:spcPts val="1966"/>
        </a:spcBef>
        <a:buFont typeface="Arial" panose="020B0604020202020204" pitchFamily="34" charset="0"/>
        <a:buChar char="•"/>
        <a:defRPr sz="7076" kern="1200">
          <a:solidFill>
            <a:schemeClr val="tx1"/>
          </a:solidFill>
          <a:latin typeface="+mn-lt"/>
          <a:ea typeface="+mn-ea"/>
          <a:cs typeface="+mn-cs"/>
        </a:defRPr>
      </a:lvl7pPr>
      <a:lvl8pPr marL="13480428" indent="-898695" algn="l" defTabSz="3594781" rtl="0" eaLnBrk="1" latinLnBrk="0" hangingPunct="1">
        <a:lnSpc>
          <a:spcPct val="90000"/>
        </a:lnSpc>
        <a:spcBef>
          <a:spcPts val="1966"/>
        </a:spcBef>
        <a:buFont typeface="Arial" panose="020B0604020202020204" pitchFamily="34" charset="0"/>
        <a:buChar char="•"/>
        <a:defRPr sz="7076" kern="1200">
          <a:solidFill>
            <a:schemeClr val="tx1"/>
          </a:solidFill>
          <a:latin typeface="+mn-lt"/>
          <a:ea typeface="+mn-ea"/>
          <a:cs typeface="+mn-cs"/>
        </a:defRPr>
      </a:lvl8pPr>
      <a:lvl9pPr marL="15277818" indent="-898695" algn="l" defTabSz="3594781" rtl="0" eaLnBrk="1" latinLnBrk="0" hangingPunct="1">
        <a:lnSpc>
          <a:spcPct val="90000"/>
        </a:lnSpc>
        <a:spcBef>
          <a:spcPts val="1966"/>
        </a:spcBef>
        <a:buFont typeface="Arial" panose="020B0604020202020204" pitchFamily="34" charset="0"/>
        <a:buChar char="•"/>
        <a:defRPr sz="70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594781" rtl="0" eaLnBrk="1" latinLnBrk="0" hangingPunct="1">
        <a:defRPr sz="7076" kern="1200">
          <a:solidFill>
            <a:schemeClr val="tx1"/>
          </a:solidFill>
          <a:latin typeface="+mn-lt"/>
          <a:ea typeface="+mn-ea"/>
          <a:cs typeface="+mn-cs"/>
        </a:defRPr>
      </a:lvl1pPr>
      <a:lvl2pPr marL="1797390" algn="l" defTabSz="3594781" rtl="0" eaLnBrk="1" latinLnBrk="0" hangingPunct="1">
        <a:defRPr sz="7076" kern="1200">
          <a:solidFill>
            <a:schemeClr val="tx1"/>
          </a:solidFill>
          <a:latin typeface="+mn-lt"/>
          <a:ea typeface="+mn-ea"/>
          <a:cs typeface="+mn-cs"/>
        </a:defRPr>
      </a:lvl2pPr>
      <a:lvl3pPr marL="3594781" algn="l" defTabSz="3594781" rtl="0" eaLnBrk="1" latinLnBrk="0" hangingPunct="1">
        <a:defRPr sz="7076" kern="1200">
          <a:solidFill>
            <a:schemeClr val="tx1"/>
          </a:solidFill>
          <a:latin typeface="+mn-lt"/>
          <a:ea typeface="+mn-ea"/>
          <a:cs typeface="+mn-cs"/>
        </a:defRPr>
      </a:lvl3pPr>
      <a:lvl4pPr marL="5392171" algn="l" defTabSz="3594781" rtl="0" eaLnBrk="1" latinLnBrk="0" hangingPunct="1">
        <a:defRPr sz="7076" kern="1200">
          <a:solidFill>
            <a:schemeClr val="tx1"/>
          </a:solidFill>
          <a:latin typeface="+mn-lt"/>
          <a:ea typeface="+mn-ea"/>
          <a:cs typeface="+mn-cs"/>
        </a:defRPr>
      </a:lvl4pPr>
      <a:lvl5pPr marL="7189561" algn="l" defTabSz="3594781" rtl="0" eaLnBrk="1" latinLnBrk="0" hangingPunct="1">
        <a:defRPr sz="7076" kern="1200">
          <a:solidFill>
            <a:schemeClr val="tx1"/>
          </a:solidFill>
          <a:latin typeface="+mn-lt"/>
          <a:ea typeface="+mn-ea"/>
          <a:cs typeface="+mn-cs"/>
        </a:defRPr>
      </a:lvl5pPr>
      <a:lvl6pPr marL="8986952" algn="l" defTabSz="3594781" rtl="0" eaLnBrk="1" latinLnBrk="0" hangingPunct="1">
        <a:defRPr sz="7076" kern="1200">
          <a:solidFill>
            <a:schemeClr val="tx1"/>
          </a:solidFill>
          <a:latin typeface="+mn-lt"/>
          <a:ea typeface="+mn-ea"/>
          <a:cs typeface="+mn-cs"/>
        </a:defRPr>
      </a:lvl6pPr>
      <a:lvl7pPr marL="10784342" algn="l" defTabSz="3594781" rtl="0" eaLnBrk="1" latinLnBrk="0" hangingPunct="1">
        <a:defRPr sz="7076" kern="1200">
          <a:solidFill>
            <a:schemeClr val="tx1"/>
          </a:solidFill>
          <a:latin typeface="+mn-lt"/>
          <a:ea typeface="+mn-ea"/>
          <a:cs typeface="+mn-cs"/>
        </a:defRPr>
      </a:lvl7pPr>
      <a:lvl8pPr marL="12581733" algn="l" defTabSz="3594781" rtl="0" eaLnBrk="1" latinLnBrk="0" hangingPunct="1">
        <a:defRPr sz="7076" kern="1200">
          <a:solidFill>
            <a:schemeClr val="tx1"/>
          </a:solidFill>
          <a:latin typeface="+mn-lt"/>
          <a:ea typeface="+mn-ea"/>
          <a:cs typeface="+mn-cs"/>
        </a:defRPr>
      </a:lvl8pPr>
      <a:lvl9pPr marL="14379123" algn="l" defTabSz="3594781" rtl="0" eaLnBrk="1" latinLnBrk="0" hangingPunct="1">
        <a:defRPr sz="70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0837" y="964625"/>
            <a:ext cx="5862275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FDD000"/>
                </a:solidFill>
                <a:latin typeface="SimSun"/>
                <a:cs typeface="SimSu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96490" y="7531799"/>
            <a:ext cx="431368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296132" y="30454665"/>
            <a:ext cx="153375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396490" y="30454665"/>
            <a:ext cx="110238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4509456" y="30454665"/>
            <a:ext cx="110238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427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1428384">
        <a:defRPr>
          <a:latin typeface="+mn-lt"/>
          <a:ea typeface="+mn-ea"/>
          <a:cs typeface="+mn-cs"/>
        </a:defRPr>
      </a:lvl2pPr>
      <a:lvl3pPr marL="2856768">
        <a:defRPr>
          <a:latin typeface="+mn-lt"/>
          <a:ea typeface="+mn-ea"/>
          <a:cs typeface="+mn-cs"/>
        </a:defRPr>
      </a:lvl3pPr>
      <a:lvl4pPr marL="4285153">
        <a:defRPr>
          <a:latin typeface="+mn-lt"/>
          <a:ea typeface="+mn-ea"/>
          <a:cs typeface="+mn-cs"/>
        </a:defRPr>
      </a:lvl4pPr>
      <a:lvl5pPr marL="5713537">
        <a:defRPr>
          <a:latin typeface="+mn-lt"/>
          <a:ea typeface="+mn-ea"/>
          <a:cs typeface="+mn-cs"/>
        </a:defRPr>
      </a:lvl5pPr>
      <a:lvl6pPr marL="7141921">
        <a:defRPr>
          <a:latin typeface="+mn-lt"/>
          <a:ea typeface="+mn-ea"/>
          <a:cs typeface="+mn-cs"/>
        </a:defRPr>
      </a:lvl6pPr>
      <a:lvl7pPr marL="8570305">
        <a:defRPr>
          <a:latin typeface="+mn-lt"/>
          <a:ea typeface="+mn-ea"/>
          <a:cs typeface="+mn-cs"/>
        </a:defRPr>
      </a:lvl7pPr>
      <a:lvl8pPr marL="9998690">
        <a:defRPr>
          <a:latin typeface="+mn-lt"/>
          <a:ea typeface="+mn-ea"/>
          <a:cs typeface="+mn-cs"/>
        </a:defRPr>
      </a:lvl8pPr>
      <a:lvl9pPr marL="1142707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1428384">
        <a:defRPr>
          <a:latin typeface="+mn-lt"/>
          <a:ea typeface="+mn-ea"/>
          <a:cs typeface="+mn-cs"/>
        </a:defRPr>
      </a:lvl2pPr>
      <a:lvl3pPr marL="2856768">
        <a:defRPr>
          <a:latin typeface="+mn-lt"/>
          <a:ea typeface="+mn-ea"/>
          <a:cs typeface="+mn-cs"/>
        </a:defRPr>
      </a:lvl3pPr>
      <a:lvl4pPr marL="4285153">
        <a:defRPr>
          <a:latin typeface="+mn-lt"/>
          <a:ea typeface="+mn-ea"/>
          <a:cs typeface="+mn-cs"/>
        </a:defRPr>
      </a:lvl4pPr>
      <a:lvl5pPr marL="5713537">
        <a:defRPr>
          <a:latin typeface="+mn-lt"/>
          <a:ea typeface="+mn-ea"/>
          <a:cs typeface="+mn-cs"/>
        </a:defRPr>
      </a:lvl5pPr>
      <a:lvl6pPr marL="7141921">
        <a:defRPr>
          <a:latin typeface="+mn-lt"/>
          <a:ea typeface="+mn-ea"/>
          <a:cs typeface="+mn-cs"/>
        </a:defRPr>
      </a:lvl6pPr>
      <a:lvl7pPr marL="8570305">
        <a:defRPr>
          <a:latin typeface="+mn-lt"/>
          <a:ea typeface="+mn-ea"/>
          <a:cs typeface="+mn-cs"/>
        </a:defRPr>
      </a:lvl7pPr>
      <a:lvl8pPr marL="9998690">
        <a:defRPr>
          <a:latin typeface="+mn-lt"/>
          <a:ea typeface="+mn-ea"/>
          <a:cs typeface="+mn-cs"/>
        </a:defRPr>
      </a:lvl8pPr>
      <a:lvl9pPr marL="1142707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png"/><Relationship Id="rId21" Type="http://schemas.openxmlformats.org/officeDocument/2006/relationships/image" Target="../media/image24.png"/><Relationship Id="rId42" Type="http://schemas.openxmlformats.org/officeDocument/2006/relationships/image" Target="../media/image45.png"/><Relationship Id="rId47" Type="http://schemas.openxmlformats.org/officeDocument/2006/relationships/image" Target="../media/image50.png"/><Relationship Id="rId63" Type="http://schemas.openxmlformats.org/officeDocument/2006/relationships/image" Target="../media/image66.png"/><Relationship Id="rId68" Type="http://schemas.openxmlformats.org/officeDocument/2006/relationships/image" Target="../media/image71.png"/><Relationship Id="rId84" Type="http://schemas.openxmlformats.org/officeDocument/2006/relationships/image" Target="../media/image86.png"/><Relationship Id="rId16" Type="http://schemas.openxmlformats.org/officeDocument/2006/relationships/image" Target="../media/image19.png"/><Relationship Id="rId11" Type="http://schemas.openxmlformats.org/officeDocument/2006/relationships/image" Target="../media/image14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53" Type="http://schemas.openxmlformats.org/officeDocument/2006/relationships/image" Target="../media/image56.png"/><Relationship Id="rId58" Type="http://schemas.openxmlformats.org/officeDocument/2006/relationships/image" Target="../media/image61.png"/><Relationship Id="rId74" Type="http://schemas.openxmlformats.org/officeDocument/2006/relationships/image" Target="../media/image77.png"/><Relationship Id="rId79" Type="http://schemas.openxmlformats.org/officeDocument/2006/relationships/image" Target="../media/image82.png"/><Relationship Id="rId5" Type="http://schemas.openxmlformats.org/officeDocument/2006/relationships/image" Target="../media/image8.png"/><Relationship Id="rId19" Type="http://schemas.openxmlformats.org/officeDocument/2006/relationships/image" Target="../media/image2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48" Type="http://schemas.openxmlformats.org/officeDocument/2006/relationships/image" Target="../media/image51.png"/><Relationship Id="rId56" Type="http://schemas.openxmlformats.org/officeDocument/2006/relationships/image" Target="../media/image59.png"/><Relationship Id="rId64" Type="http://schemas.openxmlformats.org/officeDocument/2006/relationships/image" Target="../media/image67.png"/><Relationship Id="rId69" Type="http://schemas.openxmlformats.org/officeDocument/2006/relationships/image" Target="../media/image72.png"/><Relationship Id="rId77" Type="http://schemas.openxmlformats.org/officeDocument/2006/relationships/image" Target="../media/image80.png"/><Relationship Id="rId8" Type="http://schemas.openxmlformats.org/officeDocument/2006/relationships/image" Target="../media/image11.png"/><Relationship Id="rId51" Type="http://schemas.openxmlformats.org/officeDocument/2006/relationships/image" Target="../media/image54.png"/><Relationship Id="rId72" Type="http://schemas.openxmlformats.org/officeDocument/2006/relationships/image" Target="../media/image75.png"/><Relationship Id="rId80" Type="http://schemas.openxmlformats.org/officeDocument/2006/relationships/hyperlink" Target="mailto:ourmail@thecavelab.com" TargetMode="External"/><Relationship Id="rId85" Type="http://schemas.openxmlformats.org/officeDocument/2006/relationships/image" Target="../media/image87.png"/><Relationship Id="rId3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46" Type="http://schemas.openxmlformats.org/officeDocument/2006/relationships/image" Target="../media/image49.png"/><Relationship Id="rId59" Type="http://schemas.openxmlformats.org/officeDocument/2006/relationships/image" Target="../media/image62.png"/><Relationship Id="rId67" Type="http://schemas.openxmlformats.org/officeDocument/2006/relationships/image" Target="../media/image70.png"/><Relationship Id="rId20" Type="http://schemas.openxmlformats.org/officeDocument/2006/relationships/image" Target="../media/image23.png"/><Relationship Id="rId41" Type="http://schemas.openxmlformats.org/officeDocument/2006/relationships/image" Target="../media/image44.png"/><Relationship Id="rId54" Type="http://schemas.openxmlformats.org/officeDocument/2006/relationships/image" Target="../media/image57.png"/><Relationship Id="rId62" Type="http://schemas.openxmlformats.org/officeDocument/2006/relationships/image" Target="../media/image65.png"/><Relationship Id="rId70" Type="http://schemas.openxmlformats.org/officeDocument/2006/relationships/image" Target="../media/image73.png"/><Relationship Id="rId75" Type="http://schemas.openxmlformats.org/officeDocument/2006/relationships/image" Target="../media/image78.png"/><Relationship Id="rId83" Type="http://schemas.openxmlformats.org/officeDocument/2006/relationships/image" Target="../media/image85.png"/><Relationship Id="rId88" Type="http://schemas.openxmlformats.org/officeDocument/2006/relationships/image" Target="../media/image9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49" Type="http://schemas.openxmlformats.org/officeDocument/2006/relationships/image" Target="../media/image52.png"/><Relationship Id="rId57" Type="http://schemas.openxmlformats.org/officeDocument/2006/relationships/image" Target="../media/image60.png"/><Relationship Id="rId10" Type="http://schemas.openxmlformats.org/officeDocument/2006/relationships/image" Target="../media/image13.png"/><Relationship Id="rId31" Type="http://schemas.openxmlformats.org/officeDocument/2006/relationships/image" Target="../media/image34.png"/><Relationship Id="rId44" Type="http://schemas.openxmlformats.org/officeDocument/2006/relationships/image" Target="../media/image47.png"/><Relationship Id="rId52" Type="http://schemas.openxmlformats.org/officeDocument/2006/relationships/image" Target="../media/image55.png"/><Relationship Id="rId60" Type="http://schemas.openxmlformats.org/officeDocument/2006/relationships/image" Target="../media/image63.png"/><Relationship Id="rId65" Type="http://schemas.openxmlformats.org/officeDocument/2006/relationships/image" Target="../media/image68.png"/><Relationship Id="rId73" Type="http://schemas.openxmlformats.org/officeDocument/2006/relationships/image" Target="../media/image76.png"/><Relationship Id="rId78" Type="http://schemas.openxmlformats.org/officeDocument/2006/relationships/image" Target="../media/image81.png"/><Relationship Id="rId81" Type="http://schemas.openxmlformats.org/officeDocument/2006/relationships/image" Target="../media/image83.png"/><Relationship Id="rId86" Type="http://schemas.openxmlformats.org/officeDocument/2006/relationships/image" Target="../media/image88.jp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9" Type="http://schemas.openxmlformats.org/officeDocument/2006/relationships/image" Target="../media/image42.png"/><Relationship Id="rId34" Type="http://schemas.openxmlformats.org/officeDocument/2006/relationships/image" Target="../media/image37.png"/><Relationship Id="rId50" Type="http://schemas.openxmlformats.org/officeDocument/2006/relationships/image" Target="../media/image53.png"/><Relationship Id="rId55" Type="http://schemas.openxmlformats.org/officeDocument/2006/relationships/image" Target="../media/image58.png"/><Relationship Id="rId76" Type="http://schemas.openxmlformats.org/officeDocument/2006/relationships/image" Target="../media/image79.png"/><Relationship Id="rId7" Type="http://schemas.openxmlformats.org/officeDocument/2006/relationships/image" Target="../media/image10.png"/><Relationship Id="rId71" Type="http://schemas.openxmlformats.org/officeDocument/2006/relationships/image" Target="../media/image74.png"/><Relationship Id="rId2" Type="http://schemas.openxmlformats.org/officeDocument/2006/relationships/image" Target="../media/image5.png"/><Relationship Id="rId29" Type="http://schemas.openxmlformats.org/officeDocument/2006/relationships/image" Target="../media/image32.png"/><Relationship Id="rId24" Type="http://schemas.openxmlformats.org/officeDocument/2006/relationships/image" Target="../media/image27.png"/><Relationship Id="rId40" Type="http://schemas.openxmlformats.org/officeDocument/2006/relationships/image" Target="../media/image43.png"/><Relationship Id="rId45" Type="http://schemas.openxmlformats.org/officeDocument/2006/relationships/image" Target="../media/image48.png"/><Relationship Id="rId66" Type="http://schemas.openxmlformats.org/officeDocument/2006/relationships/image" Target="../media/image69.png"/><Relationship Id="rId87" Type="http://schemas.openxmlformats.org/officeDocument/2006/relationships/image" Target="../media/image89.png"/><Relationship Id="rId61" Type="http://schemas.openxmlformats.org/officeDocument/2006/relationships/image" Target="../media/image64.png"/><Relationship Id="rId82" Type="http://schemas.openxmlformats.org/officeDocument/2006/relationships/image" Target="../media/image8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image" Target="../media/image117.jpg"/><Relationship Id="rId39" Type="http://schemas.openxmlformats.org/officeDocument/2006/relationships/image" Target="../media/image130.png"/><Relationship Id="rId21" Type="http://schemas.openxmlformats.org/officeDocument/2006/relationships/image" Target="../media/image112.png"/><Relationship Id="rId34" Type="http://schemas.openxmlformats.org/officeDocument/2006/relationships/image" Target="../media/image125.png"/><Relationship Id="rId42" Type="http://schemas.openxmlformats.org/officeDocument/2006/relationships/image" Target="../media/image133.png"/><Relationship Id="rId47" Type="http://schemas.openxmlformats.org/officeDocument/2006/relationships/image" Target="../media/image138.jpeg"/><Relationship Id="rId50" Type="http://schemas.openxmlformats.org/officeDocument/2006/relationships/image" Target="../media/image141.jp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7.png"/><Relationship Id="rId29" Type="http://schemas.openxmlformats.org/officeDocument/2006/relationships/image" Target="../media/image120.png"/><Relationship Id="rId11" Type="http://schemas.openxmlformats.org/officeDocument/2006/relationships/image" Target="../media/image102.png"/><Relationship Id="rId24" Type="http://schemas.openxmlformats.org/officeDocument/2006/relationships/image" Target="../media/image115.png"/><Relationship Id="rId32" Type="http://schemas.openxmlformats.org/officeDocument/2006/relationships/image" Target="../media/image123.png"/><Relationship Id="rId37" Type="http://schemas.openxmlformats.org/officeDocument/2006/relationships/image" Target="../media/image128.png"/><Relationship Id="rId40" Type="http://schemas.openxmlformats.org/officeDocument/2006/relationships/image" Target="../media/image131.jpg"/><Relationship Id="rId45" Type="http://schemas.openxmlformats.org/officeDocument/2006/relationships/image" Target="../media/image136.jpe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23" Type="http://schemas.openxmlformats.org/officeDocument/2006/relationships/image" Target="../media/image114.png"/><Relationship Id="rId28" Type="http://schemas.openxmlformats.org/officeDocument/2006/relationships/image" Target="../media/image119.png"/><Relationship Id="rId36" Type="http://schemas.openxmlformats.org/officeDocument/2006/relationships/image" Target="../media/image127.png"/><Relationship Id="rId49" Type="http://schemas.openxmlformats.org/officeDocument/2006/relationships/image" Target="../media/image140.jpe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31" Type="http://schemas.openxmlformats.org/officeDocument/2006/relationships/image" Target="../media/image122.png"/><Relationship Id="rId44" Type="http://schemas.openxmlformats.org/officeDocument/2006/relationships/image" Target="../media/image135.jpe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3.png"/><Relationship Id="rId27" Type="http://schemas.openxmlformats.org/officeDocument/2006/relationships/image" Target="../media/image118.png"/><Relationship Id="rId30" Type="http://schemas.openxmlformats.org/officeDocument/2006/relationships/image" Target="../media/image121.png"/><Relationship Id="rId35" Type="http://schemas.openxmlformats.org/officeDocument/2006/relationships/image" Target="../media/image126.png"/><Relationship Id="rId43" Type="http://schemas.openxmlformats.org/officeDocument/2006/relationships/image" Target="../media/image134.jpg"/><Relationship Id="rId48" Type="http://schemas.openxmlformats.org/officeDocument/2006/relationships/image" Target="../media/image139.jpeg"/><Relationship Id="rId8" Type="http://schemas.openxmlformats.org/officeDocument/2006/relationships/image" Target="../media/image99.png"/><Relationship Id="rId51" Type="http://schemas.openxmlformats.org/officeDocument/2006/relationships/image" Target="../media/image142.jpg"/><Relationship Id="rId3" Type="http://schemas.openxmlformats.org/officeDocument/2006/relationships/image" Target="../media/image94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16.png"/><Relationship Id="rId33" Type="http://schemas.openxmlformats.org/officeDocument/2006/relationships/image" Target="../media/image124.jpg"/><Relationship Id="rId38" Type="http://schemas.openxmlformats.org/officeDocument/2006/relationships/image" Target="../media/image129.png"/><Relationship Id="rId46" Type="http://schemas.openxmlformats.org/officeDocument/2006/relationships/image" Target="../media/image137.jpeg"/><Relationship Id="rId20" Type="http://schemas.openxmlformats.org/officeDocument/2006/relationships/image" Target="../media/image111.png"/><Relationship Id="rId41" Type="http://schemas.openxmlformats.org/officeDocument/2006/relationships/image" Target="../media/image13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26" Type="http://schemas.openxmlformats.org/officeDocument/2006/relationships/image" Target="../media/image164.png"/><Relationship Id="rId39" Type="http://schemas.openxmlformats.org/officeDocument/2006/relationships/image" Target="../media/image175.jpg"/><Relationship Id="rId21" Type="http://schemas.openxmlformats.org/officeDocument/2006/relationships/image" Target="../media/image159.png"/><Relationship Id="rId34" Type="http://schemas.openxmlformats.org/officeDocument/2006/relationships/image" Target="../media/image171.png"/><Relationship Id="rId7" Type="http://schemas.openxmlformats.org/officeDocument/2006/relationships/image" Target="../media/image146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5" Type="http://schemas.openxmlformats.org/officeDocument/2006/relationships/image" Target="../media/image163.png"/><Relationship Id="rId33" Type="http://schemas.openxmlformats.org/officeDocument/2006/relationships/image" Target="../media/image118.png"/><Relationship Id="rId38" Type="http://schemas.openxmlformats.org/officeDocument/2006/relationships/image" Target="../media/image174.jpg"/><Relationship Id="rId2" Type="http://schemas.openxmlformats.org/officeDocument/2006/relationships/image" Target="../media/image143.png"/><Relationship Id="rId16" Type="http://schemas.openxmlformats.org/officeDocument/2006/relationships/image" Target="../media/image154.jpg"/><Relationship Id="rId20" Type="http://schemas.openxmlformats.org/officeDocument/2006/relationships/image" Target="../media/image158.png"/><Relationship Id="rId29" Type="http://schemas.openxmlformats.org/officeDocument/2006/relationships/image" Target="../media/image16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24" Type="http://schemas.openxmlformats.org/officeDocument/2006/relationships/image" Target="../media/image162.png"/><Relationship Id="rId32" Type="http://schemas.openxmlformats.org/officeDocument/2006/relationships/image" Target="../media/image170.png"/><Relationship Id="rId37" Type="http://schemas.openxmlformats.org/officeDocument/2006/relationships/image" Target="../media/image173.png"/><Relationship Id="rId40" Type="http://schemas.openxmlformats.org/officeDocument/2006/relationships/image" Target="../media/image176.jpeg"/><Relationship Id="rId5" Type="http://schemas.openxmlformats.org/officeDocument/2006/relationships/image" Target="../media/image122.png"/><Relationship Id="rId15" Type="http://schemas.openxmlformats.org/officeDocument/2006/relationships/image" Target="../media/image153.png"/><Relationship Id="rId23" Type="http://schemas.openxmlformats.org/officeDocument/2006/relationships/image" Target="../media/image161.png"/><Relationship Id="rId28" Type="http://schemas.openxmlformats.org/officeDocument/2006/relationships/image" Target="../media/image166.png"/><Relationship Id="rId36" Type="http://schemas.openxmlformats.org/officeDocument/2006/relationships/image" Target="../media/image172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31" Type="http://schemas.openxmlformats.org/officeDocument/2006/relationships/image" Target="../media/image169.png"/><Relationship Id="rId4" Type="http://schemas.openxmlformats.org/officeDocument/2006/relationships/image" Target="../media/image129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Relationship Id="rId22" Type="http://schemas.openxmlformats.org/officeDocument/2006/relationships/image" Target="../media/image160.jpg"/><Relationship Id="rId27" Type="http://schemas.openxmlformats.org/officeDocument/2006/relationships/image" Target="../media/image165.png"/><Relationship Id="rId30" Type="http://schemas.openxmlformats.org/officeDocument/2006/relationships/image" Target="../media/image168.png"/><Relationship Id="rId35" Type="http://schemas.openxmlformats.org/officeDocument/2006/relationships/image" Target="../media/image119.png"/><Relationship Id="rId8" Type="http://schemas.openxmlformats.org/officeDocument/2006/relationships/image" Target="../media/image121.png"/><Relationship Id="rId3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296123" y="621394"/>
            <a:ext cx="23189570" cy="31504161"/>
            <a:chOff x="5318760" y="144779"/>
            <a:chExt cx="5355590" cy="7275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8760" y="144779"/>
              <a:ext cx="5355335" cy="72755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64907" y="2435351"/>
              <a:ext cx="1480185" cy="2025650"/>
            </a:xfrm>
            <a:custGeom>
              <a:avLst/>
              <a:gdLst/>
              <a:ahLst/>
              <a:cxnLst/>
              <a:rect l="l" t="t" r="r" b="b"/>
              <a:pathLst>
                <a:path w="1480184" h="2025650">
                  <a:moveTo>
                    <a:pt x="1524" y="2025396"/>
                  </a:moveTo>
                  <a:lnTo>
                    <a:pt x="0" y="2025396"/>
                  </a:lnTo>
                  <a:lnTo>
                    <a:pt x="0" y="2023872"/>
                  </a:lnTo>
                  <a:lnTo>
                    <a:pt x="1524" y="2023872"/>
                  </a:lnTo>
                  <a:lnTo>
                    <a:pt x="1524" y="2025396"/>
                  </a:lnTo>
                  <a:close/>
                </a:path>
                <a:path w="1480184" h="2025650">
                  <a:moveTo>
                    <a:pt x="248412" y="1909572"/>
                  </a:moveTo>
                  <a:lnTo>
                    <a:pt x="246888" y="1909572"/>
                  </a:lnTo>
                  <a:lnTo>
                    <a:pt x="246888" y="1908048"/>
                  </a:lnTo>
                  <a:lnTo>
                    <a:pt x="248412" y="1908048"/>
                  </a:lnTo>
                  <a:lnTo>
                    <a:pt x="248412" y="1909572"/>
                  </a:lnTo>
                  <a:close/>
                </a:path>
                <a:path w="1480184" h="2025650">
                  <a:moveTo>
                    <a:pt x="1479804" y="1524"/>
                  </a:moveTo>
                  <a:lnTo>
                    <a:pt x="1478280" y="1524"/>
                  </a:lnTo>
                  <a:lnTo>
                    <a:pt x="1479804" y="0"/>
                  </a:lnTo>
                  <a:lnTo>
                    <a:pt x="1479804" y="1524"/>
                  </a:lnTo>
                  <a:close/>
                </a:path>
              </a:pathLst>
            </a:custGeom>
            <a:solidFill>
              <a:srgbClr val="A19A95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4668" y="146304"/>
              <a:ext cx="5329428" cy="72740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9792" y="6071616"/>
              <a:ext cx="286511" cy="2225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90332" y="5518403"/>
              <a:ext cx="94487" cy="640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55280" y="5202935"/>
              <a:ext cx="245364" cy="1615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13776" y="4966716"/>
              <a:ext cx="45719" cy="198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58912" y="5018532"/>
              <a:ext cx="263651" cy="685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90332" y="5111496"/>
              <a:ext cx="266700" cy="1996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30667" y="5367782"/>
              <a:ext cx="466344" cy="66421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42276" y="5843016"/>
              <a:ext cx="274319" cy="3429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14260" y="6108192"/>
              <a:ext cx="234695" cy="3489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90460" y="6033516"/>
              <a:ext cx="160019" cy="1630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24928" y="6355080"/>
              <a:ext cx="132587" cy="1082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63483" y="5333999"/>
              <a:ext cx="108203" cy="137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12607" y="5263896"/>
              <a:ext cx="163068" cy="975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24444" y="4885944"/>
              <a:ext cx="181355" cy="9296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42148" y="5007864"/>
              <a:ext cx="306323" cy="2042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93964" y="4850891"/>
              <a:ext cx="271271" cy="1798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83651" y="5340096"/>
              <a:ext cx="252983" cy="155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22464" y="5998464"/>
              <a:ext cx="96012" cy="9296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48728" y="6225539"/>
              <a:ext cx="126491" cy="1615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601455" y="4287011"/>
              <a:ext cx="170688" cy="685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30183" y="4899660"/>
              <a:ext cx="102108" cy="1508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260080" y="4345432"/>
              <a:ext cx="388619" cy="5969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83880" y="4724399"/>
              <a:ext cx="100583" cy="13563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235696" y="4789932"/>
              <a:ext cx="96011" cy="9143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456676" y="4340352"/>
              <a:ext cx="131063" cy="5181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474964" y="4282440"/>
              <a:ext cx="141732" cy="762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602980" y="4319016"/>
              <a:ext cx="138683" cy="1524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589264" y="4536948"/>
              <a:ext cx="47243" cy="8381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403335" y="4678680"/>
              <a:ext cx="135635" cy="24231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522207" y="4364735"/>
              <a:ext cx="207264" cy="34747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811767" y="418414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040203"/>
              </a:solidFill>
            </a:ln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8563355" y="418414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3E3634"/>
              </a:solidFill>
            </a:ln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8584692" y="4184141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45403D"/>
              </a:solidFill>
            </a:ln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560052" y="2567940"/>
              <a:ext cx="184403" cy="14935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890760" y="1514855"/>
              <a:ext cx="446532" cy="31394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800843" y="1961388"/>
              <a:ext cx="260603" cy="7010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471660" y="2461260"/>
              <a:ext cx="332232" cy="1569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084564" y="2774949"/>
              <a:ext cx="534923" cy="48641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352788" y="2628899"/>
              <a:ext cx="234696" cy="15697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276588" y="2709672"/>
              <a:ext cx="385572" cy="21031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174480" y="2926080"/>
              <a:ext cx="224027" cy="20116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683496" y="2587751"/>
              <a:ext cx="50291" cy="5791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023347" y="840739"/>
              <a:ext cx="650748" cy="75184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858756" y="1639824"/>
              <a:ext cx="408432" cy="24536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974579" y="2081783"/>
              <a:ext cx="44196" cy="4876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415271" y="2570988"/>
              <a:ext cx="199644" cy="10363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968484" y="1446275"/>
              <a:ext cx="408430" cy="24384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851135" y="2194560"/>
              <a:ext cx="103632" cy="3810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680448" y="2055876"/>
              <a:ext cx="352044" cy="24079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136124" y="1740407"/>
              <a:ext cx="74675" cy="7620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721596" y="1984248"/>
              <a:ext cx="193547" cy="14325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694164" y="2004060"/>
              <a:ext cx="352043" cy="17221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814560" y="1920240"/>
              <a:ext cx="265175" cy="8381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532620" y="2240279"/>
              <a:ext cx="348995" cy="22250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147048" y="3104388"/>
              <a:ext cx="295655" cy="15697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386316" y="2852927"/>
              <a:ext cx="188976" cy="13716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72016" y="2897124"/>
              <a:ext cx="219455" cy="14477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779507" y="2180843"/>
              <a:ext cx="153924" cy="8839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0053828" y="1200912"/>
              <a:ext cx="344424" cy="33832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0251947" y="902207"/>
              <a:ext cx="254508" cy="3322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466832" y="1004315"/>
              <a:ext cx="156971" cy="12344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0404347" y="784860"/>
              <a:ext cx="236220" cy="17830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315956" y="1022604"/>
              <a:ext cx="147828" cy="9753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837420" y="1770888"/>
              <a:ext cx="330707" cy="20116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805415" y="2119883"/>
              <a:ext cx="185928" cy="7924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657588" y="2189988"/>
              <a:ext cx="240791" cy="13411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203179" y="1184148"/>
              <a:ext cx="54864" cy="8686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0475975" y="757427"/>
              <a:ext cx="111252" cy="111251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7199376" y="5093208"/>
              <a:ext cx="3474720" cy="2327275"/>
            </a:xfrm>
            <a:custGeom>
              <a:avLst/>
              <a:gdLst/>
              <a:ahLst/>
              <a:cxnLst/>
              <a:rect l="l" t="t" r="r" b="b"/>
              <a:pathLst>
                <a:path w="3474720" h="2327275">
                  <a:moveTo>
                    <a:pt x="3474720" y="1664208"/>
                  </a:moveTo>
                  <a:lnTo>
                    <a:pt x="2246363" y="1664208"/>
                  </a:lnTo>
                  <a:lnTo>
                    <a:pt x="1309116" y="0"/>
                  </a:lnTo>
                  <a:lnTo>
                    <a:pt x="373367" y="1664208"/>
                  </a:lnTo>
                  <a:lnTo>
                    <a:pt x="0" y="2327148"/>
                  </a:lnTo>
                  <a:lnTo>
                    <a:pt x="3474720" y="2327148"/>
                  </a:lnTo>
                  <a:lnTo>
                    <a:pt x="3474720" y="1664208"/>
                  </a:lnTo>
                  <a:close/>
                </a:path>
              </a:pathLst>
            </a:custGeom>
            <a:solidFill>
              <a:srgbClr val="DFA326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809232" y="3261360"/>
              <a:ext cx="3865245" cy="923925"/>
            </a:xfrm>
            <a:custGeom>
              <a:avLst/>
              <a:gdLst/>
              <a:ahLst/>
              <a:cxnLst/>
              <a:rect l="l" t="t" r="r" b="b"/>
              <a:pathLst>
                <a:path w="3865245" h="923925">
                  <a:moveTo>
                    <a:pt x="3864864" y="923543"/>
                  </a:moveTo>
                  <a:lnTo>
                    <a:pt x="0" y="923543"/>
                  </a:lnTo>
                  <a:lnTo>
                    <a:pt x="519683" y="0"/>
                  </a:lnTo>
                  <a:lnTo>
                    <a:pt x="3864864" y="0"/>
                  </a:lnTo>
                  <a:lnTo>
                    <a:pt x="3864864" y="923543"/>
                  </a:lnTo>
                  <a:close/>
                </a:path>
              </a:pathLst>
            </a:custGeom>
            <a:solidFill>
              <a:srgbClr val="313333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6" name="object 7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770620" y="4183380"/>
              <a:ext cx="1903476" cy="22250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048244" y="4183380"/>
              <a:ext cx="121919" cy="7924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342376" y="4209288"/>
              <a:ext cx="196595" cy="73151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6928103" y="4184141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29211F"/>
              </a:solidFill>
            </a:ln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0" name="object 8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743444" y="4183380"/>
              <a:ext cx="188975" cy="6553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112251" y="4183380"/>
              <a:ext cx="126492" cy="83819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017764" y="4183380"/>
              <a:ext cx="35051" cy="73151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063483" y="4183380"/>
              <a:ext cx="79248" cy="6400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924800" y="4183380"/>
              <a:ext cx="94487" cy="7162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807707" y="4183380"/>
              <a:ext cx="940308" cy="56387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7071360" y="4183380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12191" y="0"/>
                  </a:moveTo>
                  <a:lnTo>
                    <a:pt x="0" y="0"/>
                  </a:lnTo>
                  <a:lnTo>
                    <a:pt x="6095" y="3047"/>
                  </a:lnTo>
                  <a:lnTo>
                    <a:pt x="12191" y="4571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675F5D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7082028" y="418338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7619" y="0"/>
                  </a:moveTo>
                  <a:lnTo>
                    <a:pt x="0" y="0"/>
                  </a:lnTo>
                  <a:lnTo>
                    <a:pt x="0" y="4571"/>
                  </a:lnTo>
                  <a:lnTo>
                    <a:pt x="3048" y="4571"/>
                  </a:lnTo>
                  <a:lnTo>
                    <a:pt x="6095" y="6095"/>
                  </a:lnTo>
                  <a:lnTo>
                    <a:pt x="6095" y="3047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332A29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8" name="object 8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228076" y="4183380"/>
              <a:ext cx="606551" cy="10363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601455" y="4183380"/>
              <a:ext cx="211836" cy="114300"/>
            </a:xfrm>
            <a:prstGeom prst="rect">
              <a:avLst/>
            </a:prstGeom>
          </p:spPr>
        </p:pic>
      </p:grpSp>
      <p:sp>
        <p:nvSpPr>
          <p:cNvPr id="90" name="object 90"/>
          <p:cNvSpPr txBox="1"/>
          <p:nvPr/>
        </p:nvSpPr>
        <p:spPr>
          <a:xfrm>
            <a:off x="10712250" y="1625973"/>
            <a:ext cx="11031130" cy="30971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6616" defTabSz="3959352">
              <a:lnSpc>
                <a:spcPts val="3053"/>
              </a:lnSpc>
            </a:pPr>
            <a:r>
              <a:rPr sz="2598" kern="0" spc="-238" dirty="0">
                <a:solidFill>
                  <a:srgbClr val="595656"/>
                </a:solidFill>
                <a:latin typeface="Trebuchet MS"/>
                <a:cs typeface="Trebuchet MS"/>
              </a:rPr>
              <a:t>E:</a:t>
            </a:r>
            <a:r>
              <a:rPr sz="2598" kern="0" spc="-43" dirty="0">
                <a:solidFill>
                  <a:srgbClr val="595656"/>
                </a:solidFill>
                <a:latin typeface="Trebuchet MS"/>
                <a:cs typeface="Trebuchet MS"/>
              </a:rPr>
              <a:t> </a:t>
            </a:r>
            <a:r>
              <a:rPr sz="2598" kern="0" spc="-43" dirty="0">
                <a:solidFill>
                  <a:srgbClr val="595656"/>
                </a:solidFill>
                <a:latin typeface="Trebuchet MS"/>
                <a:cs typeface="Trebuchet MS"/>
                <a:hlinkClick r:id="rId80"/>
              </a:rPr>
              <a:t>ourmail@thecavelab.com</a:t>
            </a:r>
            <a:r>
              <a:rPr sz="2598" kern="0" spc="-87" dirty="0">
                <a:solidFill>
                  <a:srgbClr val="595656"/>
                </a:solidFill>
                <a:latin typeface="Trebuchet MS"/>
                <a:cs typeface="Trebuchet MS"/>
              </a:rPr>
              <a:t> </a:t>
            </a:r>
            <a:r>
              <a:rPr sz="2598" kern="0" spc="-736" dirty="0">
                <a:solidFill>
                  <a:srgbClr val="595656"/>
                </a:solidFill>
                <a:latin typeface="Trebuchet MS"/>
                <a:cs typeface="Trebuchet MS"/>
              </a:rPr>
              <a:t>|</a:t>
            </a:r>
            <a:r>
              <a:rPr sz="2598" kern="0" spc="87" dirty="0">
                <a:solidFill>
                  <a:srgbClr val="595656"/>
                </a:solidFill>
                <a:latin typeface="Trebuchet MS"/>
                <a:cs typeface="Trebuchet MS"/>
              </a:rPr>
              <a:t> </a:t>
            </a:r>
            <a:r>
              <a:rPr sz="2598" kern="0" spc="-87" dirty="0">
                <a:solidFill>
                  <a:srgbClr val="595656"/>
                </a:solidFill>
                <a:latin typeface="Trebuchet MS"/>
                <a:cs typeface="Trebuchet MS"/>
              </a:rPr>
              <a:t>Phone/Fax.</a:t>
            </a:r>
            <a:r>
              <a:rPr sz="2598" kern="0" spc="43" dirty="0">
                <a:solidFill>
                  <a:srgbClr val="595656"/>
                </a:solidFill>
                <a:latin typeface="Trebuchet MS"/>
                <a:cs typeface="Trebuchet MS"/>
              </a:rPr>
              <a:t> </a:t>
            </a:r>
            <a:r>
              <a:rPr sz="2598" kern="0" spc="-108" dirty="0">
                <a:solidFill>
                  <a:srgbClr val="595656"/>
                </a:solidFill>
                <a:latin typeface="Trebuchet MS"/>
                <a:cs typeface="Trebuchet MS"/>
              </a:rPr>
              <a:t>(028)</a:t>
            </a:r>
            <a:r>
              <a:rPr sz="2598" kern="0" spc="43" dirty="0">
                <a:solidFill>
                  <a:srgbClr val="595656"/>
                </a:solidFill>
                <a:latin typeface="Trebuchet MS"/>
                <a:cs typeface="Trebuchet MS"/>
              </a:rPr>
              <a:t> </a:t>
            </a:r>
            <a:r>
              <a:rPr sz="2598" kern="0" spc="-43" dirty="0">
                <a:solidFill>
                  <a:srgbClr val="595656"/>
                </a:solidFill>
                <a:latin typeface="Trebuchet MS"/>
                <a:cs typeface="Trebuchet MS"/>
              </a:rPr>
              <a:t>876532</a:t>
            </a:r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/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>
              <a:spcBef>
                <a:spcPts val="671"/>
              </a:spcBef>
            </a:pPr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defTabSz="3959352">
              <a:spcBef>
                <a:spcPts val="22"/>
              </a:spcBef>
              <a:tabLst>
                <a:tab pos="10805732" algn="l"/>
              </a:tabLst>
            </a:pPr>
            <a:r>
              <a:rPr sz="3897" kern="0" baseline="4629" dirty="0">
                <a:solidFill>
                  <a:srgbClr val="003D5D"/>
                </a:solidFill>
                <a:latin typeface="Trebuchet MS"/>
                <a:cs typeface="Trebuchet MS"/>
              </a:rPr>
              <a:t>Multipurpose</a:t>
            </a:r>
            <a:r>
              <a:rPr sz="3897" kern="0" spc="-65" baseline="4629" dirty="0">
                <a:solidFill>
                  <a:srgbClr val="003D5D"/>
                </a:solidFill>
                <a:latin typeface="Trebuchet MS"/>
                <a:cs typeface="Trebuchet MS"/>
              </a:rPr>
              <a:t> </a:t>
            </a:r>
            <a:r>
              <a:rPr sz="3897" kern="0" baseline="4629" dirty="0">
                <a:solidFill>
                  <a:srgbClr val="003D5D"/>
                </a:solidFill>
                <a:latin typeface="Trebuchet MS"/>
                <a:cs typeface="Trebuchet MS"/>
              </a:rPr>
              <a:t>Proposal </a:t>
            </a:r>
            <a:r>
              <a:rPr sz="3897" kern="0" spc="-130" baseline="4629" dirty="0">
                <a:solidFill>
                  <a:srgbClr val="003D5D"/>
                </a:solidFill>
                <a:latin typeface="Trebuchet MS"/>
                <a:cs typeface="Trebuchet MS"/>
              </a:rPr>
              <a:t>Project</a:t>
            </a:r>
            <a:r>
              <a:rPr sz="3897" kern="0" spc="30" baseline="4629" dirty="0">
                <a:solidFill>
                  <a:srgbClr val="003D5D"/>
                </a:solidFill>
                <a:latin typeface="Trebuchet MS"/>
                <a:cs typeface="Trebuchet MS"/>
              </a:rPr>
              <a:t> </a:t>
            </a:r>
            <a:r>
              <a:rPr sz="3897" kern="0" spc="-1100" baseline="4629" dirty="0">
                <a:solidFill>
                  <a:srgbClr val="595656"/>
                </a:solidFill>
                <a:latin typeface="Trebuchet MS"/>
                <a:cs typeface="Trebuchet MS"/>
              </a:rPr>
              <a:t>|</a:t>
            </a:r>
            <a:r>
              <a:rPr sz="3897" kern="0" spc="-30" baseline="4629" dirty="0">
                <a:solidFill>
                  <a:srgbClr val="595656"/>
                </a:solidFill>
                <a:latin typeface="Trebuchet MS"/>
                <a:cs typeface="Trebuchet MS"/>
              </a:rPr>
              <a:t> </a:t>
            </a:r>
            <a:r>
              <a:rPr sz="3897" kern="0" baseline="4629" dirty="0">
                <a:solidFill>
                  <a:srgbClr val="595656"/>
                </a:solidFill>
                <a:latin typeface="Trebuchet MS"/>
                <a:cs typeface="Trebuchet MS"/>
              </a:rPr>
              <a:t>highly</a:t>
            </a:r>
            <a:r>
              <a:rPr sz="3897" kern="0" spc="-65" baseline="4629" dirty="0">
                <a:solidFill>
                  <a:srgbClr val="595656"/>
                </a:solidFill>
                <a:latin typeface="Trebuchet MS"/>
                <a:cs typeface="Trebuchet MS"/>
              </a:rPr>
              <a:t> </a:t>
            </a:r>
            <a:r>
              <a:rPr sz="3897" kern="0" baseline="4629" dirty="0">
                <a:solidFill>
                  <a:srgbClr val="595656"/>
                </a:solidFill>
                <a:latin typeface="Trebuchet MS"/>
                <a:cs typeface="Trebuchet MS"/>
              </a:rPr>
              <a:t>made</a:t>
            </a:r>
            <a:r>
              <a:rPr sz="3897" kern="0" spc="-30" baseline="4629" dirty="0">
                <a:solidFill>
                  <a:srgbClr val="595656"/>
                </a:solidFill>
                <a:latin typeface="Trebuchet MS"/>
                <a:cs typeface="Trebuchet MS"/>
              </a:rPr>
              <a:t> </a:t>
            </a:r>
            <a:r>
              <a:rPr sz="3897" kern="0" spc="-65" baseline="4629" dirty="0">
                <a:solidFill>
                  <a:srgbClr val="595656"/>
                </a:solidFill>
                <a:latin typeface="Trebuchet MS"/>
                <a:cs typeface="Trebuchet MS"/>
              </a:rPr>
              <a:t>with</a:t>
            </a:r>
            <a:r>
              <a:rPr sz="3897" kern="0" spc="-30" baseline="4629" dirty="0">
                <a:solidFill>
                  <a:srgbClr val="595656"/>
                </a:solidFill>
                <a:latin typeface="Trebuchet MS"/>
                <a:cs typeface="Trebuchet MS"/>
              </a:rPr>
              <a:t> </a:t>
            </a:r>
            <a:r>
              <a:rPr sz="3897" kern="0" baseline="4629" dirty="0">
                <a:solidFill>
                  <a:srgbClr val="595656"/>
                </a:solidFill>
                <a:latin typeface="Trebuchet MS"/>
                <a:cs typeface="Trebuchet MS"/>
              </a:rPr>
              <a:t>professional </a:t>
            </a:r>
            <a:r>
              <a:rPr sz="3897" kern="0" spc="-65" baseline="4629" dirty="0">
                <a:solidFill>
                  <a:srgbClr val="595656"/>
                </a:solidFill>
                <a:latin typeface="Trebuchet MS"/>
                <a:cs typeface="Trebuchet MS"/>
              </a:rPr>
              <a:t>layout</a:t>
            </a:r>
            <a:r>
              <a:rPr sz="3897" kern="0" baseline="4629" dirty="0">
                <a:solidFill>
                  <a:srgbClr val="595656"/>
                </a:solidFill>
                <a:latin typeface="Trebuchet MS"/>
                <a:cs typeface="Trebuchet MS"/>
              </a:rPr>
              <a:t>	</a:t>
            </a:r>
            <a:r>
              <a:rPr sz="3248" kern="0" spc="-217" dirty="0">
                <a:solidFill>
                  <a:srgbClr val="003D5D"/>
                </a:solidFill>
                <a:latin typeface="Trebuchet MS"/>
                <a:cs typeface="Trebuchet MS"/>
              </a:rPr>
              <a:t>1</a:t>
            </a:r>
            <a:endParaRPr sz="324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1001687" y="741993"/>
            <a:ext cx="23146205" cy="31504715"/>
            <a:chOff x="18288" y="144779"/>
            <a:chExt cx="5328285" cy="7275958"/>
          </a:xfrm>
        </p:grpSpPr>
        <p:sp>
          <p:nvSpPr>
            <p:cNvPr id="92" name="object 92"/>
            <p:cNvSpPr/>
            <p:nvPr/>
          </p:nvSpPr>
          <p:spPr>
            <a:xfrm>
              <a:off x="18288" y="144780"/>
              <a:ext cx="5328285" cy="7275830"/>
            </a:xfrm>
            <a:custGeom>
              <a:avLst/>
              <a:gdLst/>
              <a:ahLst/>
              <a:cxnLst/>
              <a:rect l="l" t="t" r="r" b="b"/>
              <a:pathLst>
                <a:path w="5328285" h="7275830">
                  <a:moveTo>
                    <a:pt x="5327904" y="7275575"/>
                  </a:moveTo>
                  <a:lnTo>
                    <a:pt x="0" y="7275575"/>
                  </a:lnTo>
                  <a:lnTo>
                    <a:pt x="0" y="0"/>
                  </a:lnTo>
                  <a:lnTo>
                    <a:pt x="5327904" y="0"/>
                  </a:lnTo>
                  <a:lnTo>
                    <a:pt x="5327904" y="7275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5344667" y="6893051"/>
              <a:ext cx="1905" cy="70485"/>
            </a:xfrm>
            <a:custGeom>
              <a:avLst/>
              <a:gdLst/>
              <a:ahLst/>
              <a:cxnLst/>
              <a:rect l="l" t="t" r="r" b="b"/>
              <a:pathLst>
                <a:path w="1904" h="70484">
                  <a:moveTo>
                    <a:pt x="1524" y="70103"/>
                  </a:moveTo>
                  <a:lnTo>
                    <a:pt x="0" y="70103"/>
                  </a:lnTo>
                  <a:lnTo>
                    <a:pt x="0" y="0"/>
                  </a:lnTo>
                  <a:lnTo>
                    <a:pt x="1524" y="0"/>
                  </a:lnTo>
                  <a:lnTo>
                    <a:pt x="1524" y="70103"/>
                  </a:lnTo>
                  <a:close/>
                </a:path>
              </a:pathLst>
            </a:custGeom>
            <a:solidFill>
              <a:srgbClr val="6E6459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5344667" y="6647687"/>
              <a:ext cx="1905" cy="32384"/>
            </a:xfrm>
            <a:custGeom>
              <a:avLst/>
              <a:gdLst/>
              <a:ahLst/>
              <a:cxnLst/>
              <a:rect l="l" t="t" r="r" b="b"/>
              <a:pathLst>
                <a:path w="1904" h="32384">
                  <a:moveTo>
                    <a:pt x="1524" y="32004"/>
                  </a:moveTo>
                  <a:lnTo>
                    <a:pt x="0" y="32004"/>
                  </a:lnTo>
                  <a:lnTo>
                    <a:pt x="0" y="0"/>
                  </a:lnTo>
                  <a:lnTo>
                    <a:pt x="1524" y="0"/>
                  </a:lnTo>
                  <a:lnTo>
                    <a:pt x="1524" y="32004"/>
                  </a:lnTo>
                  <a:close/>
                </a:path>
              </a:pathLst>
            </a:custGeom>
            <a:solidFill>
              <a:srgbClr val="72675D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5344667" y="6678168"/>
              <a:ext cx="1905" cy="215265"/>
            </a:xfrm>
            <a:custGeom>
              <a:avLst/>
              <a:gdLst/>
              <a:ahLst/>
              <a:cxnLst/>
              <a:rect l="l" t="t" r="r" b="b"/>
              <a:pathLst>
                <a:path w="1904" h="215265">
                  <a:moveTo>
                    <a:pt x="1524" y="214883"/>
                  </a:moveTo>
                  <a:lnTo>
                    <a:pt x="0" y="214883"/>
                  </a:lnTo>
                  <a:lnTo>
                    <a:pt x="0" y="0"/>
                  </a:lnTo>
                  <a:lnTo>
                    <a:pt x="1524" y="0"/>
                  </a:lnTo>
                  <a:lnTo>
                    <a:pt x="1524" y="214883"/>
                  </a:lnTo>
                  <a:close/>
                </a:path>
              </a:pathLst>
            </a:custGeom>
            <a:solidFill>
              <a:srgbClr val="6B6256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5274564" y="6647688"/>
              <a:ext cx="70485" cy="772795"/>
            </a:xfrm>
            <a:custGeom>
              <a:avLst/>
              <a:gdLst/>
              <a:ahLst/>
              <a:cxnLst/>
              <a:rect l="l" t="t" r="r" b="b"/>
              <a:pathLst>
                <a:path w="70485" h="772795">
                  <a:moveTo>
                    <a:pt x="70103" y="772667"/>
                  </a:moveTo>
                  <a:lnTo>
                    <a:pt x="1523" y="772667"/>
                  </a:lnTo>
                  <a:lnTo>
                    <a:pt x="0" y="771144"/>
                  </a:lnTo>
                  <a:lnTo>
                    <a:pt x="68579" y="771144"/>
                  </a:lnTo>
                  <a:lnTo>
                    <a:pt x="68579" y="1524"/>
                  </a:lnTo>
                  <a:lnTo>
                    <a:pt x="70103" y="0"/>
                  </a:lnTo>
                  <a:lnTo>
                    <a:pt x="70103" y="772667"/>
                  </a:lnTo>
                  <a:close/>
                </a:path>
              </a:pathLst>
            </a:custGeom>
            <a:solidFill>
              <a:srgbClr val="FDF6E2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4523232" y="741883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 w="4762">
              <a:solidFill>
                <a:srgbClr val="FFFBE4"/>
              </a:solidFill>
            </a:ln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4322064" y="7418832"/>
              <a:ext cx="954405" cy="1905"/>
            </a:xfrm>
            <a:custGeom>
              <a:avLst/>
              <a:gdLst/>
              <a:ahLst/>
              <a:cxnLst/>
              <a:rect l="l" t="t" r="r" b="b"/>
              <a:pathLst>
                <a:path w="954404" h="1904">
                  <a:moveTo>
                    <a:pt x="954024" y="1524"/>
                  </a:moveTo>
                  <a:lnTo>
                    <a:pt x="0" y="1524"/>
                  </a:lnTo>
                  <a:lnTo>
                    <a:pt x="1524" y="0"/>
                  </a:lnTo>
                  <a:lnTo>
                    <a:pt x="952500" y="0"/>
                  </a:lnTo>
                  <a:lnTo>
                    <a:pt x="954024" y="1524"/>
                  </a:lnTo>
                  <a:close/>
                </a:path>
              </a:pathLst>
            </a:custGeom>
            <a:solidFill>
              <a:srgbClr val="FFFB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4082796" y="7418832"/>
              <a:ext cx="241300" cy="1905"/>
            </a:xfrm>
            <a:custGeom>
              <a:avLst/>
              <a:gdLst/>
              <a:ahLst/>
              <a:cxnLst/>
              <a:rect l="l" t="t" r="r" b="b"/>
              <a:pathLst>
                <a:path w="241300" h="1904">
                  <a:moveTo>
                    <a:pt x="239267" y="1523"/>
                  </a:moveTo>
                  <a:lnTo>
                    <a:pt x="1523" y="1523"/>
                  </a:lnTo>
                  <a:lnTo>
                    <a:pt x="0" y="0"/>
                  </a:lnTo>
                  <a:lnTo>
                    <a:pt x="240791" y="0"/>
                  </a:lnTo>
                  <a:lnTo>
                    <a:pt x="239267" y="1523"/>
                  </a:lnTo>
                  <a:close/>
                </a:path>
              </a:pathLst>
            </a:custGeom>
            <a:solidFill>
              <a:srgbClr val="FFFD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3206496" y="7418832"/>
              <a:ext cx="878205" cy="1905"/>
            </a:xfrm>
            <a:custGeom>
              <a:avLst/>
              <a:gdLst/>
              <a:ahLst/>
              <a:cxnLst/>
              <a:rect l="l" t="t" r="r" b="b"/>
              <a:pathLst>
                <a:path w="878204" h="1904">
                  <a:moveTo>
                    <a:pt x="877823" y="1523"/>
                  </a:moveTo>
                  <a:lnTo>
                    <a:pt x="0" y="1523"/>
                  </a:lnTo>
                  <a:lnTo>
                    <a:pt x="0" y="0"/>
                  </a:lnTo>
                  <a:lnTo>
                    <a:pt x="876300" y="0"/>
                  </a:lnTo>
                  <a:lnTo>
                    <a:pt x="877823" y="1523"/>
                  </a:lnTo>
                  <a:close/>
                </a:path>
              </a:pathLst>
            </a:custGeom>
            <a:solidFill>
              <a:srgbClr val="FDF0D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3051048" y="7418832"/>
              <a:ext cx="155575" cy="1905"/>
            </a:xfrm>
            <a:custGeom>
              <a:avLst/>
              <a:gdLst/>
              <a:ahLst/>
              <a:cxnLst/>
              <a:rect l="l" t="t" r="r" b="b"/>
              <a:pathLst>
                <a:path w="155575" h="1904">
                  <a:moveTo>
                    <a:pt x="155448" y="1523"/>
                  </a:moveTo>
                  <a:lnTo>
                    <a:pt x="0" y="1523"/>
                  </a:lnTo>
                  <a:lnTo>
                    <a:pt x="0" y="0"/>
                  </a:lnTo>
                  <a:lnTo>
                    <a:pt x="155448" y="0"/>
                  </a:lnTo>
                  <a:lnTo>
                    <a:pt x="155448" y="1523"/>
                  </a:lnTo>
                  <a:close/>
                </a:path>
              </a:pathLst>
            </a:custGeom>
            <a:solidFill>
              <a:srgbClr val="FFFD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2339340" y="5843015"/>
              <a:ext cx="1143000" cy="337185"/>
            </a:xfrm>
            <a:custGeom>
              <a:avLst/>
              <a:gdLst/>
              <a:ahLst/>
              <a:cxnLst/>
              <a:rect l="l" t="t" r="r" b="b"/>
              <a:pathLst>
                <a:path w="1143000" h="337185">
                  <a:moveTo>
                    <a:pt x="964691" y="336804"/>
                  </a:moveTo>
                  <a:lnTo>
                    <a:pt x="91439" y="336804"/>
                  </a:lnTo>
                  <a:lnTo>
                    <a:pt x="0" y="0"/>
                  </a:lnTo>
                  <a:lnTo>
                    <a:pt x="1142999" y="144780"/>
                  </a:lnTo>
                  <a:lnTo>
                    <a:pt x="964691" y="336804"/>
                  </a:lnTo>
                  <a:close/>
                </a:path>
              </a:pathLst>
            </a:custGeom>
            <a:solidFill>
              <a:srgbClr val="FDF0D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82340" y="5987796"/>
              <a:ext cx="1409700" cy="192405"/>
            </a:xfrm>
            <a:custGeom>
              <a:avLst/>
              <a:gdLst/>
              <a:ahLst/>
              <a:cxnLst/>
              <a:rect l="l" t="t" r="r" b="b"/>
              <a:pathLst>
                <a:path w="1409700" h="192404">
                  <a:moveTo>
                    <a:pt x="1394459" y="192023"/>
                  </a:moveTo>
                  <a:lnTo>
                    <a:pt x="714756" y="192023"/>
                  </a:lnTo>
                  <a:lnTo>
                    <a:pt x="220979" y="192023"/>
                  </a:lnTo>
                  <a:lnTo>
                    <a:pt x="0" y="0"/>
                  </a:lnTo>
                  <a:lnTo>
                    <a:pt x="1409699" y="109727"/>
                  </a:lnTo>
                  <a:lnTo>
                    <a:pt x="1394459" y="192023"/>
                  </a:lnTo>
                  <a:close/>
                </a:path>
              </a:pathLst>
            </a:custGeom>
            <a:solidFill>
              <a:srgbClr val="FFFD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4876800" y="6097524"/>
              <a:ext cx="467995" cy="551815"/>
            </a:xfrm>
            <a:custGeom>
              <a:avLst/>
              <a:gdLst/>
              <a:ahLst/>
              <a:cxnLst/>
              <a:rect l="l" t="t" r="r" b="b"/>
              <a:pathLst>
                <a:path w="467995" h="551815">
                  <a:moveTo>
                    <a:pt x="466344" y="551687"/>
                  </a:moveTo>
                  <a:lnTo>
                    <a:pt x="466344" y="367283"/>
                  </a:lnTo>
                  <a:lnTo>
                    <a:pt x="467868" y="368807"/>
                  </a:lnTo>
                  <a:lnTo>
                    <a:pt x="467868" y="550163"/>
                  </a:lnTo>
                  <a:lnTo>
                    <a:pt x="466344" y="551687"/>
                  </a:lnTo>
                  <a:close/>
                </a:path>
                <a:path w="467995" h="551815">
                  <a:moveTo>
                    <a:pt x="115824" y="82295"/>
                  </a:moveTo>
                  <a:lnTo>
                    <a:pt x="0" y="82295"/>
                  </a:lnTo>
                  <a:lnTo>
                    <a:pt x="16763" y="0"/>
                  </a:lnTo>
                  <a:lnTo>
                    <a:pt x="115824" y="82295"/>
                  </a:lnTo>
                  <a:close/>
                </a:path>
              </a:pathLst>
            </a:custGeom>
            <a:solidFill>
              <a:srgbClr val="FFFB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5344667" y="6358128"/>
              <a:ext cx="1905" cy="45720"/>
            </a:xfrm>
            <a:custGeom>
              <a:avLst/>
              <a:gdLst/>
              <a:ahLst/>
              <a:cxnLst/>
              <a:rect l="l" t="t" r="r" b="b"/>
              <a:pathLst>
                <a:path w="1904" h="45720">
                  <a:moveTo>
                    <a:pt x="1524" y="45719"/>
                  </a:moveTo>
                  <a:lnTo>
                    <a:pt x="0" y="45719"/>
                  </a:lnTo>
                  <a:lnTo>
                    <a:pt x="0" y="0"/>
                  </a:lnTo>
                  <a:lnTo>
                    <a:pt x="1524" y="0"/>
                  </a:lnTo>
                  <a:lnTo>
                    <a:pt x="1524" y="45719"/>
                  </a:lnTo>
                  <a:close/>
                </a:path>
              </a:pathLst>
            </a:custGeom>
            <a:solidFill>
              <a:srgbClr val="72665B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4893564" y="5468112"/>
              <a:ext cx="451484" cy="998219"/>
            </a:xfrm>
            <a:custGeom>
              <a:avLst/>
              <a:gdLst/>
              <a:ahLst/>
              <a:cxnLst/>
              <a:rect l="l" t="t" r="r" b="b"/>
              <a:pathLst>
                <a:path w="451485" h="998220">
                  <a:moveTo>
                    <a:pt x="451104" y="998220"/>
                  </a:moveTo>
                  <a:lnTo>
                    <a:pt x="449580" y="996696"/>
                  </a:lnTo>
                  <a:lnTo>
                    <a:pt x="449580" y="711708"/>
                  </a:lnTo>
                  <a:lnTo>
                    <a:pt x="99060" y="711708"/>
                  </a:lnTo>
                  <a:lnTo>
                    <a:pt x="0" y="629412"/>
                  </a:lnTo>
                  <a:lnTo>
                    <a:pt x="451104" y="0"/>
                  </a:lnTo>
                  <a:lnTo>
                    <a:pt x="451104" y="998220"/>
                  </a:lnTo>
                  <a:close/>
                </a:path>
              </a:pathLst>
            </a:custGeom>
            <a:solidFill>
              <a:srgbClr val="FDF0D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2339340" y="5289803"/>
              <a:ext cx="1143000" cy="698500"/>
            </a:xfrm>
            <a:custGeom>
              <a:avLst/>
              <a:gdLst/>
              <a:ahLst/>
              <a:cxnLst/>
              <a:rect l="l" t="t" r="r" b="b"/>
              <a:pathLst>
                <a:path w="1143000" h="698500">
                  <a:moveTo>
                    <a:pt x="1142999" y="697992"/>
                  </a:moveTo>
                  <a:lnTo>
                    <a:pt x="0" y="553212"/>
                  </a:lnTo>
                  <a:lnTo>
                    <a:pt x="341375" y="0"/>
                  </a:lnTo>
                  <a:lnTo>
                    <a:pt x="1142999" y="697992"/>
                  </a:lnTo>
                  <a:close/>
                </a:path>
              </a:pathLst>
            </a:custGeom>
            <a:solidFill>
              <a:srgbClr val="FFF7E2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995171" y="5414772"/>
              <a:ext cx="1344295" cy="635635"/>
            </a:xfrm>
            <a:custGeom>
              <a:avLst/>
              <a:gdLst/>
              <a:ahLst/>
              <a:cxnLst/>
              <a:rect l="l" t="t" r="r" b="b"/>
              <a:pathLst>
                <a:path w="1344295" h="635635">
                  <a:moveTo>
                    <a:pt x="496824" y="635508"/>
                  </a:moveTo>
                  <a:lnTo>
                    <a:pt x="0" y="0"/>
                  </a:lnTo>
                  <a:lnTo>
                    <a:pt x="1344168" y="428244"/>
                  </a:lnTo>
                  <a:lnTo>
                    <a:pt x="496824" y="635508"/>
                  </a:lnTo>
                  <a:close/>
                </a:path>
              </a:pathLst>
            </a:custGeom>
            <a:solidFill>
              <a:srgbClr val="FDF0D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900683" y="6050280"/>
              <a:ext cx="591820" cy="129539"/>
            </a:xfrm>
            <a:custGeom>
              <a:avLst/>
              <a:gdLst/>
              <a:ahLst/>
              <a:cxnLst/>
              <a:rect l="l" t="t" r="r" b="b"/>
              <a:pathLst>
                <a:path w="591819" h="129539">
                  <a:moveTo>
                    <a:pt x="531875" y="129539"/>
                  </a:moveTo>
                  <a:lnTo>
                    <a:pt x="0" y="129539"/>
                  </a:lnTo>
                  <a:lnTo>
                    <a:pt x="591312" y="0"/>
                  </a:lnTo>
                  <a:lnTo>
                    <a:pt x="531875" y="129539"/>
                  </a:lnTo>
                  <a:close/>
                </a:path>
              </a:pathLst>
            </a:custGeom>
            <a:solidFill>
              <a:srgbClr val="FFFD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641604" y="7418832"/>
              <a:ext cx="117475" cy="1905"/>
            </a:xfrm>
            <a:custGeom>
              <a:avLst/>
              <a:gdLst/>
              <a:ahLst/>
              <a:cxnLst/>
              <a:rect l="l" t="t" r="r" b="b"/>
              <a:pathLst>
                <a:path w="117475" h="1904">
                  <a:moveTo>
                    <a:pt x="116586" y="1523"/>
                  </a:moveTo>
                  <a:lnTo>
                    <a:pt x="0" y="1523"/>
                  </a:lnTo>
                  <a:lnTo>
                    <a:pt x="0" y="0"/>
                  </a:lnTo>
                  <a:lnTo>
                    <a:pt x="117347" y="0"/>
                  </a:lnTo>
                  <a:lnTo>
                    <a:pt x="116586" y="1523"/>
                  </a:lnTo>
                  <a:close/>
                </a:path>
              </a:pathLst>
            </a:custGeom>
            <a:solidFill>
              <a:srgbClr val="FDF0D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758190" y="7418832"/>
              <a:ext cx="617855" cy="1905"/>
            </a:xfrm>
            <a:custGeom>
              <a:avLst/>
              <a:gdLst/>
              <a:ahLst/>
              <a:cxnLst/>
              <a:rect l="l" t="t" r="r" b="b"/>
              <a:pathLst>
                <a:path w="617855" h="1904">
                  <a:moveTo>
                    <a:pt x="617600" y="1523"/>
                  </a:moveTo>
                  <a:lnTo>
                    <a:pt x="0" y="1523"/>
                  </a:lnTo>
                  <a:lnTo>
                    <a:pt x="761" y="0"/>
                  </a:lnTo>
                  <a:lnTo>
                    <a:pt x="616457" y="0"/>
                  </a:lnTo>
                  <a:lnTo>
                    <a:pt x="617600" y="1523"/>
                  </a:lnTo>
                  <a:close/>
                </a:path>
              </a:pathLst>
            </a:custGeom>
            <a:solidFill>
              <a:srgbClr val="FFF6E2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18288" y="4602480"/>
              <a:ext cx="977265" cy="1577340"/>
            </a:xfrm>
            <a:custGeom>
              <a:avLst/>
              <a:gdLst/>
              <a:ahLst/>
              <a:cxnLst/>
              <a:rect l="l" t="t" r="r" b="b"/>
              <a:pathLst>
                <a:path w="977265" h="1577339">
                  <a:moveTo>
                    <a:pt x="976884" y="812292"/>
                  </a:moveTo>
                  <a:lnTo>
                    <a:pt x="615696" y="0"/>
                  </a:lnTo>
                  <a:lnTo>
                    <a:pt x="0" y="0"/>
                  </a:lnTo>
                  <a:lnTo>
                    <a:pt x="0" y="124269"/>
                  </a:lnTo>
                  <a:lnTo>
                    <a:pt x="976884" y="812292"/>
                  </a:lnTo>
                  <a:close/>
                </a:path>
                <a:path w="977265" h="1577339">
                  <a:moveTo>
                    <a:pt x="976884" y="812292"/>
                  </a:moveTo>
                  <a:lnTo>
                    <a:pt x="0" y="1117117"/>
                  </a:lnTo>
                  <a:lnTo>
                    <a:pt x="0" y="1329588"/>
                  </a:lnTo>
                  <a:lnTo>
                    <a:pt x="278892" y="1577340"/>
                  </a:lnTo>
                  <a:lnTo>
                    <a:pt x="467868" y="1577340"/>
                  </a:lnTo>
                  <a:lnTo>
                    <a:pt x="976884" y="812292"/>
                  </a:lnTo>
                  <a:close/>
                </a:path>
              </a:pathLst>
            </a:custGeom>
            <a:solidFill>
              <a:srgbClr val="FDF0D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18288" y="5843015"/>
              <a:ext cx="2413000" cy="337185"/>
            </a:xfrm>
            <a:custGeom>
              <a:avLst/>
              <a:gdLst/>
              <a:ahLst/>
              <a:cxnLst/>
              <a:rect l="l" t="t" r="r" b="b"/>
              <a:pathLst>
                <a:path w="2413000" h="337185">
                  <a:moveTo>
                    <a:pt x="278892" y="336804"/>
                  </a:moveTo>
                  <a:lnTo>
                    <a:pt x="0" y="89052"/>
                  </a:lnTo>
                  <a:lnTo>
                    <a:pt x="0" y="336804"/>
                  </a:lnTo>
                  <a:lnTo>
                    <a:pt x="278892" y="336804"/>
                  </a:lnTo>
                  <a:close/>
                </a:path>
                <a:path w="2413000" h="337185">
                  <a:moveTo>
                    <a:pt x="2412479" y="336804"/>
                  </a:moveTo>
                  <a:lnTo>
                    <a:pt x="2321052" y="0"/>
                  </a:lnTo>
                  <a:lnTo>
                    <a:pt x="1473695" y="207276"/>
                  </a:lnTo>
                  <a:lnTo>
                    <a:pt x="1644383" y="336804"/>
                  </a:lnTo>
                  <a:lnTo>
                    <a:pt x="2177783" y="336804"/>
                  </a:lnTo>
                  <a:lnTo>
                    <a:pt x="2412479" y="336804"/>
                  </a:lnTo>
                  <a:close/>
                </a:path>
              </a:pathLst>
            </a:custGeom>
            <a:solidFill>
              <a:srgbClr val="FFFD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2459355" y="7418832"/>
              <a:ext cx="593090" cy="1905"/>
            </a:xfrm>
            <a:custGeom>
              <a:avLst/>
              <a:gdLst/>
              <a:ahLst/>
              <a:cxnLst/>
              <a:rect l="l" t="t" r="r" b="b"/>
              <a:pathLst>
                <a:path w="593089" h="1904">
                  <a:moveTo>
                    <a:pt x="592835" y="1523"/>
                  </a:moveTo>
                  <a:lnTo>
                    <a:pt x="0" y="1523"/>
                  </a:lnTo>
                  <a:lnTo>
                    <a:pt x="380" y="0"/>
                  </a:lnTo>
                  <a:lnTo>
                    <a:pt x="591693" y="0"/>
                  </a:lnTo>
                  <a:lnTo>
                    <a:pt x="592835" y="1523"/>
                  </a:lnTo>
                  <a:close/>
                </a:path>
              </a:pathLst>
            </a:custGeom>
            <a:solidFill>
              <a:srgbClr val="FFFB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1716773" y="144779"/>
              <a:ext cx="3629660" cy="7275830"/>
            </a:xfrm>
            <a:custGeom>
              <a:avLst/>
              <a:gdLst/>
              <a:ahLst/>
              <a:cxnLst/>
              <a:rect l="l" t="t" r="r" b="b"/>
              <a:pathLst>
                <a:path w="3629660" h="7275830">
                  <a:moveTo>
                    <a:pt x="742950" y="7274065"/>
                  </a:moveTo>
                  <a:lnTo>
                    <a:pt x="2286" y="7274065"/>
                  </a:lnTo>
                  <a:lnTo>
                    <a:pt x="0" y="7275589"/>
                  </a:lnTo>
                  <a:lnTo>
                    <a:pt x="742569" y="7275589"/>
                  </a:lnTo>
                  <a:lnTo>
                    <a:pt x="742950" y="7274065"/>
                  </a:lnTo>
                  <a:close/>
                </a:path>
                <a:path w="3629660" h="7275830">
                  <a:moveTo>
                    <a:pt x="3629418" y="0"/>
                  </a:moveTo>
                  <a:lnTo>
                    <a:pt x="3627882" y="0"/>
                  </a:lnTo>
                  <a:lnTo>
                    <a:pt x="3627882" y="1524"/>
                  </a:lnTo>
                  <a:lnTo>
                    <a:pt x="3629418" y="1524"/>
                  </a:lnTo>
                  <a:lnTo>
                    <a:pt x="3629418" y="0"/>
                  </a:lnTo>
                  <a:close/>
                </a:path>
              </a:pathLst>
            </a:custGeom>
            <a:solidFill>
              <a:srgbClr val="FFF6E2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4698491" y="146304"/>
              <a:ext cx="646430" cy="777240"/>
            </a:xfrm>
            <a:custGeom>
              <a:avLst/>
              <a:gdLst/>
              <a:ahLst/>
              <a:cxnLst/>
              <a:rect l="l" t="t" r="r" b="b"/>
              <a:pathLst>
                <a:path w="646429" h="777240">
                  <a:moveTo>
                    <a:pt x="646175" y="777239"/>
                  </a:moveTo>
                  <a:lnTo>
                    <a:pt x="0" y="379476"/>
                  </a:lnTo>
                  <a:lnTo>
                    <a:pt x="13716" y="370332"/>
                  </a:lnTo>
                  <a:lnTo>
                    <a:pt x="585215" y="0"/>
                  </a:lnTo>
                  <a:lnTo>
                    <a:pt x="646175" y="0"/>
                  </a:lnTo>
                  <a:lnTo>
                    <a:pt x="646175" y="777239"/>
                  </a:lnTo>
                  <a:close/>
                </a:path>
              </a:pathLst>
            </a:custGeom>
            <a:solidFill>
              <a:srgbClr val="FDF6E2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4317491" y="146304"/>
              <a:ext cx="966469" cy="379730"/>
            </a:xfrm>
            <a:custGeom>
              <a:avLst/>
              <a:gdLst/>
              <a:ahLst/>
              <a:cxnLst/>
              <a:rect l="l" t="t" r="r" b="b"/>
              <a:pathLst>
                <a:path w="966470" h="379730">
                  <a:moveTo>
                    <a:pt x="381000" y="379476"/>
                  </a:moveTo>
                  <a:lnTo>
                    <a:pt x="0" y="0"/>
                  </a:lnTo>
                  <a:lnTo>
                    <a:pt x="966215" y="0"/>
                  </a:lnTo>
                  <a:lnTo>
                    <a:pt x="394716" y="370332"/>
                  </a:lnTo>
                  <a:lnTo>
                    <a:pt x="381000" y="379476"/>
                  </a:lnTo>
                  <a:close/>
                </a:path>
              </a:pathLst>
            </a:custGeom>
            <a:solidFill>
              <a:srgbClr val="FFFB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3482340" y="146304"/>
              <a:ext cx="1216660" cy="698500"/>
            </a:xfrm>
            <a:custGeom>
              <a:avLst/>
              <a:gdLst/>
              <a:ahLst/>
              <a:cxnLst/>
              <a:rect l="l" t="t" r="r" b="b"/>
              <a:pathLst>
                <a:path w="1216660" h="698500">
                  <a:moveTo>
                    <a:pt x="0" y="697992"/>
                  </a:moveTo>
                  <a:lnTo>
                    <a:pt x="605028" y="0"/>
                  </a:lnTo>
                  <a:lnTo>
                    <a:pt x="835152" y="0"/>
                  </a:lnTo>
                  <a:lnTo>
                    <a:pt x="1216152" y="379476"/>
                  </a:lnTo>
                  <a:lnTo>
                    <a:pt x="0" y="697992"/>
                  </a:lnTo>
                  <a:close/>
                </a:path>
              </a:pathLst>
            </a:custGeom>
            <a:solidFill>
              <a:srgbClr val="FFFD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3204972" y="146304"/>
              <a:ext cx="882650" cy="698500"/>
            </a:xfrm>
            <a:custGeom>
              <a:avLst/>
              <a:gdLst/>
              <a:ahLst/>
              <a:cxnLst/>
              <a:rect l="l" t="t" r="r" b="b"/>
              <a:pathLst>
                <a:path w="882650" h="698500">
                  <a:moveTo>
                    <a:pt x="277368" y="697992"/>
                  </a:moveTo>
                  <a:lnTo>
                    <a:pt x="0" y="0"/>
                  </a:lnTo>
                  <a:lnTo>
                    <a:pt x="882396" y="0"/>
                  </a:lnTo>
                  <a:lnTo>
                    <a:pt x="277368" y="697992"/>
                  </a:lnTo>
                  <a:close/>
                </a:path>
              </a:pathLst>
            </a:custGeom>
            <a:solidFill>
              <a:srgbClr val="FDF0D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2628899" y="146304"/>
              <a:ext cx="853440" cy="698500"/>
            </a:xfrm>
            <a:custGeom>
              <a:avLst/>
              <a:gdLst/>
              <a:ahLst/>
              <a:cxnLst/>
              <a:rect l="l" t="t" r="r" b="b"/>
              <a:pathLst>
                <a:path w="853439" h="698500">
                  <a:moveTo>
                    <a:pt x="853440" y="697991"/>
                  </a:moveTo>
                  <a:lnTo>
                    <a:pt x="0" y="518160"/>
                  </a:lnTo>
                  <a:lnTo>
                    <a:pt x="426719" y="0"/>
                  </a:lnTo>
                  <a:lnTo>
                    <a:pt x="576072" y="0"/>
                  </a:lnTo>
                  <a:lnTo>
                    <a:pt x="853440" y="697991"/>
                  </a:lnTo>
                  <a:close/>
                </a:path>
              </a:pathLst>
            </a:custGeom>
            <a:solidFill>
              <a:srgbClr val="FFFD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2369820" y="664463"/>
              <a:ext cx="1112520" cy="952500"/>
            </a:xfrm>
            <a:custGeom>
              <a:avLst/>
              <a:gdLst/>
              <a:ahLst/>
              <a:cxnLst/>
              <a:rect l="l" t="t" r="r" b="b"/>
              <a:pathLst>
                <a:path w="1112520" h="952500">
                  <a:moveTo>
                    <a:pt x="845819" y="952500"/>
                  </a:moveTo>
                  <a:lnTo>
                    <a:pt x="525780" y="952500"/>
                  </a:lnTo>
                  <a:lnTo>
                    <a:pt x="0" y="952500"/>
                  </a:lnTo>
                  <a:lnTo>
                    <a:pt x="259080" y="0"/>
                  </a:lnTo>
                  <a:lnTo>
                    <a:pt x="1112519" y="918972"/>
                  </a:lnTo>
                  <a:lnTo>
                    <a:pt x="845819" y="952500"/>
                  </a:lnTo>
                  <a:close/>
                </a:path>
              </a:pathLst>
            </a:custGeom>
            <a:solidFill>
              <a:srgbClr val="FDF0D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3482340" y="525780"/>
              <a:ext cx="1411605" cy="1057910"/>
            </a:xfrm>
            <a:custGeom>
              <a:avLst/>
              <a:gdLst/>
              <a:ahLst/>
              <a:cxnLst/>
              <a:rect l="l" t="t" r="r" b="b"/>
              <a:pathLst>
                <a:path w="1411604" h="1057910">
                  <a:moveTo>
                    <a:pt x="0" y="1057656"/>
                  </a:moveTo>
                  <a:lnTo>
                    <a:pt x="1216151" y="0"/>
                  </a:lnTo>
                  <a:lnTo>
                    <a:pt x="1411224" y="947927"/>
                  </a:lnTo>
                  <a:lnTo>
                    <a:pt x="0" y="1057656"/>
                  </a:lnTo>
                  <a:close/>
                </a:path>
              </a:pathLst>
            </a:custGeom>
            <a:solidFill>
              <a:srgbClr val="FFFD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4698479" y="525779"/>
              <a:ext cx="646430" cy="948055"/>
            </a:xfrm>
            <a:custGeom>
              <a:avLst/>
              <a:gdLst/>
              <a:ahLst/>
              <a:cxnLst/>
              <a:rect l="l" t="t" r="r" b="b"/>
              <a:pathLst>
                <a:path w="646429" h="948055">
                  <a:moveTo>
                    <a:pt x="646176" y="397764"/>
                  </a:moveTo>
                  <a:lnTo>
                    <a:pt x="0" y="0"/>
                  </a:lnTo>
                  <a:lnTo>
                    <a:pt x="195084" y="947928"/>
                  </a:lnTo>
                  <a:lnTo>
                    <a:pt x="339864" y="829056"/>
                  </a:lnTo>
                  <a:lnTo>
                    <a:pt x="646176" y="579120"/>
                  </a:lnTo>
                  <a:lnTo>
                    <a:pt x="646176" y="397764"/>
                  </a:lnTo>
                  <a:close/>
                </a:path>
              </a:pathLst>
            </a:custGeom>
            <a:solidFill>
              <a:srgbClr val="FFFB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4893564" y="1104899"/>
              <a:ext cx="451484" cy="512445"/>
            </a:xfrm>
            <a:custGeom>
              <a:avLst/>
              <a:gdLst/>
              <a:ahLst/>
              <a:cxnLst/>
              <a:rect l="l" t="t" r="r" b="b"/>
              <a:pathLst>
                <a:path w="451485" h="512444">
                  <a:moveTo>
                    <a:pt x="451091" y="0"/>
                  </a:moveTo>
                  <a:lnTo>
                    <a:pt x="144780" y="249936"/>
                  </a:lnTo>
                  <a:lnTo>
                    <a:pt x="0" y="368808"/>
                  </a:lnTo>
                  <a:lnTo>
                    <a:pt x="102095" y="512064"/>
                  </a:lnTo>
                  <a:lnTo>
                    <a:pt x="451091" y="512064"/>
                  </a:lnTo>
                  <a:lnTo>
                    <a:pt x="451091" y="0"/>
                  </a:lnTo>
                  <a:close/>
                </a:path>
              </a:pathLst>
            </a:custGeom>
            <a:solidFill>
              <a:srgbClr val="FDF0D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3215640" y="1583436"/>
              <a:ext cx="266700" cy="33655"/>
            </a:xfrm>
            <a:custGeom>
              <a:avLst/>
              <a:gdLst/>
              <a:ahLst/>
              <a:cxnLst/>
              <a:rect l="l" t="t" r="r" b="b"/>
              <a:pathLst>
                <a:path w="266700" h="33655">
                  <a:moveTo>
                    <a:pt x="227075" y="33527"/>
                  </a:moveTo>
                  <a:lnTo>
                    <a:pt x="0" y="33527"/>
                  </a:lnTo>
                  <a:lnTo>
                    <a:pt x="266699" y="0"/>
                  </a:lnTo>
                  <a:lnTo>
                    <a:pt x="227075" y="33527"/>
                  </a:lnTo>
                  <a:close/>
                </a:path>
              </a:pathLst>
            </a:custGeom>
            <a:solidFill>
              <a:srgbClr val="FFF7E2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1415796" y="1519428"/>
              <a:ext cx="471170" cy="97790"/>
            </a:xfrm>
            <a:custGeom>
              <a:avLst/>
              <a:gdLst/>
              <a:ahLst/>
              <a:cxnLst/>
              <a:rect l="l" t="t" r="r" b="b"/>
              <a:pathLst>
                <a:path w="471169" h="97790">
                  <a:moveTo>
                    <a:pt x="470916" y="97535"/>
                  </a:moveTo>
                  <a:lnTo>
                    <a:pt x="0" y="97535"/>
                  </a:lnTo>
                  <a:lnTo>
                    <a:pt x="76200" y="0"/>
                  </a:lnTo>
                  <a:lnTo>
                    <a:pt x="470916" y="97535"/>
                  </a:lnTo>
                  <a:close/>
                </a:path>
              </a:pathLst>
            </a:custGeom>
            <a:solidFill>
              <a:srgbClr val="FDF0D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416052" y="525780"/>
              <a:ext cx="1076325" cy="993775"/>
            </a:xfrm>
            <a:custGeom>
              <a:avLst/>
              <a:gdLst/>
              <a:ahLst/>
              <a:cxnLst/>
              <a:rect l="l" t="t" r="r" b="b"/>
              <a:pathLst>
                <a:path w="1076325" h="993775">
                  <a:moveTo>
                    <a:pt x="1075944" y="993648"/>
                  </a:moveTo>
                  <a:lnTo>
                    <a:pt x="0" y="760475"/>
                  </a:lnTo>
                  <a:lnTo>
                    <a:pt x="614172" y="0"/>
                  </a:lnTo>
                  <a:lnTo>
                    <a:pt x="1075944" y="993648"/>
                  </a:lnTo>
                  <a:close/>
                </a:path>
              </a:pathLst>
            </a:custGeom>
            <a:solidFill>
              <a:srgbClr val="FFFD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416051" y="128625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ln w="4762">
              <a:solidFill>
                <a:srgbClr val="FDF0DF"/>
              </a:solidFill>
            </a:ln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416051" y="146304"/>
              <a:ext cx="614680" cy="1140460"/>
            </a:xfrm>
            <a:custGeom>
              <a:avLst/>
              <a:gdLst/>
              <a:ahLst/>
              <a:cxnLst/>
              <a:rect l="l" t="t" r="r" b="b"/>
              <a:pathLst>
                <a:path w="614680" h="1140460">
                  <a:moveTo>
                    <a:pt x="0" y="1139952"/>
                  </a:moveTo>
                  <a:lnTo>
                    <a:pt x="225552" y="0"/>
                  </a:lnTo>
                  <a:lnTo>
                    <a:pt x="339852" y="0"/>
                  </a:lnTo>
                  <a:lnTo>
                    <a:pt x="614172" y="379476"/>
                  </a:lnTo>
                  <a:lnTo>
                    <a:pt x="0" y="1139952"/>
                  </a:lnTo>
                  <a:close/>
                </a:path>
              </a:pathLst>
            </a:custGeom>
            <a:solidFill>
              <a:srgbClr val="FDF0D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755904" y="146304"/>
              <a:ext cx="623570" cy="379730"/>
            </a:xfrm>
            <a:custGeom>
              <a:avLst/>
              <a:gdLst/>
              <a:ahLst/>
              <a:cxnLst/>
              <a:rect l="l" t="t" r="r" b="b"/>
              <a:pathLst>
                <a:path w="623569" h="379730">
                  <a:moveTo>
                    <a:pt x="274320" y="379476"/>
                  </a:moveTo>
                  <a:lnTo>
                    <a:pt x="0" y="0"/>
                  </a:lnTo>
                  <a:lnTo>
                    <a:pt x="623316" y="0"/>
                  </a:lnTo>
                  <a:lnTo>
                    <a:pt x="274320" y="379476"/>
                  </a:lnTo>
                  <a:close/>
                </a:path>
              </a:pathLst>
            </a:custGeom>
            <a:solidFill>
              <a:srgbClr val="FFF6E2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42672" y="1286255"/>
              <a:ext cx="593090" cy="330835"/>
            </a:xfrm>
            <a:custGeom>
              <a:avLst/>
              <a:gdLst/>
              <a:ahLst/>
              <a:cxnLst/>
              <a:rect l="l" t="t" r="r" b="b"/>
              <a:pathLst>
                <a:path w="593090" h="330834">
                  <a:moveTo>
                    <a:pt x="592836" y="330708"/>
                  </a:moveTo>
                  <a:lnTo>
                    <a:pt x="0" y="330708"/>
                  </a:lnTo>
                  <a:lnTo>
                    <a:pt x="373380" y="0"/>
                  </a:lnTo>
                  <a:lnTo>
                    <a:pt x="592836" y="330708"/>
                  </a:lnTo>
                  <a:close/>
                </a:path>
              </a:pathLst>
            </a:custGeom>
            <a:solidFill>
              <a:srgbClr val="FDF0DF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18288" y="413003"/>
              <a:ext cx="2611120" cy="1203960"/>
            </a:xfrm>
            <a:custGeom>
              <a:avLst/>
              <a:gdLst/>
              <a:ahLst/>
              <a:cxnLst/>
              <a:rect l="l" t="t" r="r" b="b"/>
              <a:pathLst>
                <a:path w="2611120" h="1203960">
                  <a:moveTo>
                    <a:pt x="397764" y="873252"/>
                  </a:moveTo>
                  <a:lnTo>
                    <a:pt x="0" y="0"/>
                  </a:lnTo>
                  <a:lnTo>
                    <a:pt x="0" y="1203960"/>
                  </a:lnTo>
                  <a:lnTo>
                    <a:pt x="24384" y="1203960"/>
                  </a:lnTo>
                  <a:lnTo>
                    <a:pt x="397764" y="873252"/>
                  </a:lnTo>
                  <a:close/>
                </a:path>
                <a:path w="2611120" h="1203960">
                  <a:moveTo>
                    <a:pt x="2610612" y="251460"/>
                  </a:moveTo>
                  <a:lnTo>
                    <a:pt x="1473695" y="1106424"/>
                  </a:lnTo>
                  <a:lnTo>
                    <a:pt x="1868424" y="1203960"/>
                  </a:lnTo>
                  <a:lnTo>
                    <a:pt x="2139683" y="1203960"/>
                  </a:lnTo>
                  <a:lnTo>
                    <a:pt x="2351532" y="1203960"/>
                  </a:lnTo>
                  <a:lnTo>
                    <a:pt x="2610612" y="251460"/>
                  </a:lnTo>
                  <a:close/>
                </a:path>
              </a:pathLst>
            </a:custGeom>
            <a:solidFill>
              <a:srgbClr val="FFFD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2458211" y="146304"/>
              <a:ext cx="597535" cy="518159"/>
            </a:xfrm>
            <a:custGeom>
              <a:avLst/>
              <a:gdLst/>
              <a:ahLst/>
              <a:cxnLst/>
              <a:rect l="l" t="t" r="r" b="b"/>
              <a:pathLst>
                <a:path w="597535" h="518159">
                  <a:moveTo>
                    <a:pt x="170688" y="518160"/>
                  </a:moveTo>
                  <a:lnTo>
                    <a:pt x="0" y="0"/>
                  </a:lnTo>
                  <a:lnTo>
                    <a:pt x="597408" y="0"/>
                  </a:lnTo>
                  <a:lnTo>
                    <a:pt x="170688" y="518160"/>
                  </a:lnTo>
                  <a:close/>
                </a:path>
              </a:pathLst>
            </a:custGeom>
            <a:solidFill>
              <a:srgbClr val="FFFBE4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1709927" y="146304"/>
              <a:ext cx="919480" cy="518159"/>
            </a:xfrm>
            <a:custGeom>
              <a:avLst/>
              <a:gdLst/>
              <a:ahLst/>
              <a:cxnLst/>
              <a:rect l="l" t="t" r="r" b="b"/>
              <a:pathLst>
                <a:path w="919480" h="518159">
                  <a:moveTo>
                    <a:pt x="918971" y="518160"/>
                  </a:moveTo>
                  <a:lnTo>
                    <a:pt x="0" y="0"/>
                  </a:lnTo>
                  <a:lnTo>
                    <a:pt x="748283" y="0"/>
                  </a:lnTo>
                  <a:lnTo>
                    <a:pt x="918971" y="518160"/>
                  </a:lnTo>
                  <a:close/>
                </a:path>
              </a:pathLst>
            </a:custGeom>
            <a:solidFill>
              <a:srgbClr val="FFF6E2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35" name="object 13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344667" y="1615440"/>
              <a:ext cx="1524" cy="487679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51104" y="5353812"/>
              <a:ext cx="126492" cy="130683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35863" y="5558028"/>
              <a:ext cx="155448" cy="94487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38912" y="5725668"/>
              <a:ext cx="149351" cy="140970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18288" y="7418832"/>
              <a:ext cx="623570" cy="0"/>
            </a:xfrm>
            <a:custGeom>
              <a:avLst/>
              <a:gdLst/>
              <a:ahLst/>
              <a:cxnLst/>
              <a:rect l="l" t="t" r="r" b="b"/>
              <a:pathLst>
                <a:path w="623570">
                  <a:moveTo>
                    <a:pt x="623316" y="0"/>
                  </a:moveTo>
                  <a:lnTo>
                    <a:pt x="0" y="0"/>
                  </a:lnTo>
                  <a:lnTo>
                    <a:pt x="623316" y="0"/>
                  </a:lnTo>
                  <a:close/>
                </a:path>
              </a:pathLst>
            </a:custGeom>
            <a:solidFill>
              <a:srgbClr val="FFF697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641604" y="7418832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117347" y="0"/>
                  </a:moveTo>
                  <a:lnTo>
                    <a:pt x="0" y="0"/>
                  </a:lnTo>
                  <a:lnTo>
                    <a:pt x="117347" y="0"/>
                  </a:lnTo>
                  <a:close/>
                </a:path>
              </a:pathLst>
            </a:custGeom>
            <a:solidFill>
              <a:srgbClr val="FFF083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758951" y="7418832"/>
              <a:ext cx="256540" cy="0"/>
            </a:xfrm>
            <a:custGeom>
              <a:avLst/>
              <a:gdLst/>
              <a:ahLst/>
              <a:cxnLst/>
              <a:rect l="l" t="t" r="r" b="b"/>
              <a:pathLst>
                <a:path w="256540">
                  <a:moveTo>
                    <a:pt x="256031" y="0"/>
                  </a:moveTo>
                  <a:lnTo>
                    <a:pt x="0" y="0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FFF285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1014983" y="741883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close/>
                </a:path>
                <a:path>
                  <a:moveTo>
                    <a:pt x="0" y="0"/>
                  </a:moveTo>
                  <a:close/>
                </a:path>
              </a:pathLst>
            </a:custGeom>
            <a:solidFill>
              <a:srgbClr val="FDDD85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1374648" y="7418832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345947" y="0"/>
                  </a:moveTo>
                  <a:lnTo>
                    <a:pt x="0" y="0"/>
                  </a:lnTo>
                  <a:lnTo>
                    <a:pt x="345947" y="0"/>
                  </a:lnTo>
                  <a:close/>
                </a:path>
              </a:pathLst>
            </a:custGeom>
            <a:solidFill>
              <a:srgbClr val="F9CC8C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1729740" y="741883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close/>
                </a:path>
              </a:pathLst>
            </a:custGeom>
            <a:solidFill>
              <a:srgbClr val="FFF285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2430779" y="6179819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5">
                  <a:moveTo>
                    <a:pt x="216408" y="0"/>
                  </a:moveTo>
                  <a:lnTo>
                    <a:pt x="0" y="0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FDDF7E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2196083" y="6179819"/>
              <a:ext cx="234950" cy="0"/>
            </a:xfrm>
            <a:custGeom>
              <a:avLst/>
              <a:gdLst/>
              <a:ahLst/>
              <a:cxnLst/>
              <a:rect l="l" t="t" r="r" b="b"/>
              <a:pathLst>
                <a:path w="234950">
                  <a:moveTo>
                    <a:pt x="234695" y="0"/>
                  </a:moveTo>
                  <a:lnTo>
                    <a:pt x="0" y="0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FFE68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2647188" y="617981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close/>
                </a:path>
              </a:pathLst>
            </a:custGeom>
            <a:solidFill>
              <a:srgbClr val="F9C37C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2647188" y="6179819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5">
                  <a:moveTo>
                    <a:pt x="1523" y="0"/>
                  </a:moveTo>
                  <a:lnTo>
                    <a:pt x="0" y="0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FFF083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4523232" y="741883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close/>
                </a:path>
              </a:pathLst>
            </a:custGeom>
            <a:solidFill>
              <a:srgbClr val="FFF485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object 150"/>
            <p:cNvSpPr/>
            <p:nvPr/>
          </p:nvSpPr>
          <p:spPr>
            <a:xfrm>
              <a:off x="4860035" y="617981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close/>
                </a:path>
              </a:pathLst>
            </a:custGeom>
            <a:solidFill>
              <a:srgbClr val="FFF685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object 151"/>
            <p:cNvSpPr/>
            <p:nvPr/>
          </p:nvSpPr>
          <p:spPr>
            <a:xfrm>
              <a:off x="4523232" y="741883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close/>
                </a:path>
              </a:pathLst>
            </a:custGeom>
            <a:solidFill>
              <a:srgbClr val="F9CA7E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object 152"/>
            <p:cNvSpPr/>
            <p:nvPr/>
          </p:nvSpPr>
          <p:spPr>
            <a:xfrm>
              <a:off x="4860035" y="617981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close/>
                </a:path>
              </a:pathLst>
            </a:custGeom>
            <a:solidFill>
              <a:srgbClr val="F9CA7C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object 153"/>
            <p:cNvSpPr/>
            <p:nvPr/>
          </p:nvSpPr>
          <p:spPr>
            <a:xfrm>
              <a:off x="4860035" y="6179819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16764" y="0"/>
                  </a:moveTo>
                  <a:lnTo>
                    <a:pt x="0" y="0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FFE68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object 154"/>
            <p:cNvSpPr/>
            <p:nvPr/>
          </p:nvSpPr>
          <p:spPr>
            <a:xfrm>
              <a:off x="4875276" y="6179819"/>
              <a:ext cx="119380" cy="0"/>
            </a:xfrm>
            <a:custGeom>
              <a:avLst/>
              <a:gdLst/>
              <a:ahLst/>
              <a:cxnLst/>
              <a:rect l="l" t="t" r="r" b="b"/>
              <a:pathLst>
                <a:path w="119379">
                  <a:moveTo>
                    <a:pt x="118872" y="0"/>
                  </a:moveTo>
                  <a:lnTo>
                    <a:pt x="0" y="0"/>
                  </a:lnTo>
                  <a:lnTo>
                    <a:pt x="118872" y="0"/>
                  </a:lnTo>
                  <a:close/>
                </a:path>
              </a:pathLst>
            </a:custGeom>
            <a:solidFill>
              <a:srgbClr val="FFE48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" name="object 155"/>
            <p:cNvSpPr/>
            <p:nvPr/>
          </p:nvSpPr>
          <p:spPr>
            <a:xfrm>
              <a:off x="4992623" y="6179819"/>
              <a:ext cx="111760" cy="0"/>
            </a:xfrm>
            <a:custGeom>
              <a:avLst/>
              <a:gdLst/>
              <a:ahLst/>
              <a:cxnLst/>
              <a:rect l="l" t="t" r="r" b="b"/>
              <a:pathLst>
                <a:path w="111760">
                  <a:moveTo>
                    <a:pt x="111252" y="0"/>
                  </a:moveTo>
                  <a:lnTo>
                    <a:pt x="0" y="0"/>
                  </a:lnTo>
                  <a:lnTo>
                    <a:pt x="1524" y="0"/>
                  </a:lnTo>
                  <a:lnTo>
                    <a:pt x="111252" y="0"/>
                  </a:lnTo>
                  <a:close/>
                </a:path>
              </a:pathLst>
            </a:custGeom>
            <a:solidFill>
              <a:srgbClr val="FDDF7E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object 156"/>
            <p:cNvSpPr/>
            <p:nvPr/>
          </p:nvSpPr>
          <p:spPr>
            <a:xfrm>
              <a:off x="4197096" y="6179819"/>
              <a:ext cx="662940" cy="0"/>
            </a:xfrm>
            <a:custGeom>
              <a:avLst/>
              <a:gdLst/>
              <a:ahLst/>
              <a:cxnLst/>
              <a:rect l="l" t="t" r="r" b="b"/>
              <a:pathLst>
                <a:path w="662939">
                  <a:moveTo>
                    <a:pt x="662939" y="0"/>
                  </a:moveTo>
                  <a:lnTo>
                    <a:pt x="0" y="0"/>
                  </a:lnTo>
                  <a:lnTo>
                    <a:pt x="662939" y="0"/>
                  </a:lnTo>
                  <a:close/>
                </a:path>
              </a:pathLst>
            </a:custGeom>
            <a:solidFill>
              <a:srgbClr val="FDE185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2647188" y="6179819"/>
              <a:ext cx="455930" cy="0"/>
            </a:xfrm>
            <a:custGeom>
              <a:avLst/>
              <a:gdLst/>
              <a:ahLst/>
              <a:cxnLst/>
              <a:rect l="l" t="t" r="r" b="b"/>
              <a:pathLst>
                <a:path w="455930">
                  <a:moveTo>
                    <a:pt x="455675" y="0"/>
                  </a:moveTo>
                  <a:lnTo>
                    <a:pt x="0" y="0"/>
                  </a:lnTo>
                  <a:lnTo>
                    <a:pt x="1523" y="0"/>
                  </a:lnTo>
                  <a:lnTo>
                    <a:pt x="455675" y="0"/>
                  </a:lnTo>
                  <a:close/>
                </a:path>
              </a:pathLst>
            </a:custGeom>
            <a:solidFill>
              <a:srgbClr val="F9C37C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4870703" y="6649212"/>
              <a:ext cx="472440" cy="599440"/>
            </a:xfrm>
            <a:custGeom>
              <a:avLst/>
              <a:gdLst/>
              <a:ahLst/>
              <a:cxnLst/>
              <a:rect l="l" t="t" r="r" b="b"/>
              <a:pathLst>
                <a:path w="472439" h="599440">
                  <a:moveTo>
                    <a:pt x="140208" y="598932"/>
                  </a:moveTo>
                  <a:lnTo>
                    <a:pt x="0" y="507491"/>
                  </a:lnTo>
                  <a:lnTo>
                    <a:pt x="140208" y="598932"/>
                  </a:lnTo>
                </a:path>
                <a:path w="472439" h="599440">
                  <a:moveTo>
                    <a:pt x="472440" y="0"/>
                  </a:moveTo>
                  <a:lnTo>
                    <a:pt x="472440" y="0"/>
                  </a:lnTo>
                  <a:lnTo>
                    <a:pt x="472440" y="0"/>
                  </a:lnTo>
                  <a:close/>
                </a:path>
              </a:pathLst>
            </a:custGeom>
            <a:ln w="4762">
              <a:solidFill>
                <a:srgbClr val="FDCF00"/>
              </a:solidFill>
            </a:ln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" name="object 159"/>
            <p:cNvSpPr/>
            <p:nvPr/>
          </p:nvSpPr>
          <p:spPr>
            <a:xfrm>
              <a:off x="4870704" y="6800088"/>
              <a:ext cx="472440" cy="619125"/>
            </a:xfrm>
            <a:custGeom>
              <a:avLst/>
              <a:gdLst/>
              <a:ahLst/>
              <a:cxnLst/>
              <a:rect l="l" t="t" r="r" b="b"/>
              <a:pathLst>
                <a:path w="472439" h="619125">
                  <a:moveTo>
                    <a:pt x="472439" y="618744"/>
                  </a:moveTo>
                  <a:lnTo>
                    <a:pt x="403859" y="618744"/>
                  </a:lnTo>
                  <a:lnTo>
                    <a:pt x="0" y="356616"/>
                  </a:lnTo>
                  <a:lnTo>
                    <a:pt x="472439" y="0"/>
                  </a:lnTo>
                  <a:lnTo>
                    <a:pt x="472439" y="618744"/>
                  </a:lnTo>
                  <a:close/>
                </a:path>
              </a:pathLst>
            </a:custGeom>
            <a:solidFill>
              <a:srgbClr val="FBC8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object 160"/>
            <p:cNvSpPr/>
            <p:nvPr/>
          </p:nvSpPr>
          <p:spPr>
            <a:xfrm>
              <a:off x="4523232" y="7156703"/>
              <a:ext cx="751840" cy="262255"/>
            </a:xfrm>
            <a:custGeom>
              <a:avLst/>
              <a:gdLst/>
              <a:ahLst/>
              <a:cxnLst/>
              <a:rect l="l" t="t" r="r" b="b"/>
              <a:pathLst>
                <a:path w="751839" h="262254">
                  <a:moveTo>
                    <a:pt x="751332" y="262128"/>
                  </a:moveTo>
                  <a:lnTo>
                    <a:pt x="0" y="262128"/>
                  </a:lnTo>
                  <a:lnTo>
                    <a:pt x="347471" y="0"/>
                  </a:lnTo>
                  <a:lnTo>
                    <a:pt x="487680" y="91440"/>
                  </a:lnTo>
                  <a:lnTo>
                    <a:pt x="751332" y="262128"/>
                  </a:lnTo>
                  <a:close/>
                </a:path>
              </a:pathLst>
            </a:custGeom>
            <a:solidFill>
              <a:srgbClr val="FDCD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object 161"/>
            <p:cNvSpPr/>
            <p:nvPr/>
          </p:nvSpPr>
          <p:spPr>
            <a:xfrm>
              <a:off x="5103876" y="6179820"/>
              <a:ext cx="239395" cy="285115"/>
            </a:xfrm>
            <a:custGeom>
              <a:avLst/>
              <a:gdLst/>
              <a:ahLst/>
              <a:cxnLst/>
              <a:rect l="l" t="t" r="r" b="b"/>
              <a:pathLst>
                <a:path w="239395" h="285114">
                  <a:moveTo>
                    <a:pt x="239267" y="284987"/>
                  </a:moveTo>
                  <a:lnTo>
                    <a:pt x="239267" y="0"/>
                  </a:lnTo>
                  <a:lnTo>
                    <a:pt x="0" y="0"/>
                  </a:lnTo>
                  <a:lnTo>
                    <a:pt x="239267" y="0"/>
                  </a:lnTo>
                  <a:lnTo>
                    <a:pt x="239267" y="284987"/>
                  </a:lnTo>
                  <a:close/>
                </a:path>
              </a:pathLst>
            </a:custGeom>
            <a:solidFill>
              <a:srgbClr val="FBC4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object 162"/>
            <p:cNvSpPr/>
            <p:nvPr/>
          </p:nvSpPr>
          <p:spPr>
            <a:xfrm>
              <a:off x="3777996" y="6800087"/>
              <a:ext cx="82550" cy="26034"/>
            </a:xfrm>
            <a:custGeom>
              <a:avLst/>
              <a:gdLst/>
              <a:ahLst/>
              <a:cxnLst/>
              <a:rect l="l" t="t" r="r" b="b"/>
              <a:pathLst>
                <a:path w="82550" h="26034">
                  <a:moveTo>
                    <a:pt x="82295" y="25908"/>
                  </a:moveTo>
                  <a:lnTo>
                    <a:pt x="0" y="3048"/>
                  </a:lnTo>
                  <a:lnTo>
                    <a:pt x="54863" y="0"/>
                  </a:lnTo>
                  <a:lnTo>
                    <a:pt x="82295" y="25908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object 163"/>
            <p:cNvSpPr/>
            <p:nvPr/>
          </p:nvSpPr>
          <p:spPr>
            <a:xfrm>
              <a:off x="4323588" y="7324344"/>
              <a:ext cx="200025" cy="94615"/>
            </a:xfrm>
            <a:custGeom>
              <a:avLst/>
              <a:gdLst/>
              <a:ahLst/>
              <a:cxnLst/>
              <a:rect l="l" t="t" r="r" b="b"/>
              <a:pathLst>
                <a:path w="200025" h="94615">
                  <a:moveTo>
                    <a:pt x="199643" y="94487"/>
                  </a:moveTo>
                  <a:lnTo>
                    <a:pt x="0" y="94487"/>
                  </a:lnTo>
                  <a:lnTo>
                    <a:pt x="94487" y="0"/>
                  </a:lnTo>
                  <a:lnTo>
                    <a:pt x="199643" y="94487"/>
                  </a:lnTo>
                  <a:close/>
                </a:path>
              </a:pathLst>
            </a:custGeom>
            <a:solidFill>
              <a:srgbClr val="FDCD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3563111" y="6803135"/>
              <a:ext cx="855344" cy="615950"/>
            </a:xfrm>
            <a:custGeom>
              <a:avLst/>
              <a:gdLst/>
              <a:ahLst/>
              <a:cxnLst/>
              <a:rect l="l" t="t" r="r" b="b"/>
              <a:pathLst>
                <a:path w="855345" h="615950">
                  <a:moveTo>
                    <a:pt x="760476" y="615696"/>
                  </a:moveTo>
                  <a:lnTo>
                    <a:pt x="519684" y="615696"/>
                  </a:lnTo>
                  <a:lnTo>
                    <a:pt x="0" y="16764"/>
                  </a:lnTo>
                  <a:lnTo>
                    <a:pt x="214884" y="0"/>
                  </a:lnTo>
                  <a:lnTo>
                    <a:pt x="297180" y="22860"/>
                  </a:lnTo>
                  <a:lnTo>
                    <a:pt x="854964" y="521208"/>
                  </a:lnTo>
                  <a:lnTo>
                    <a:pt x="760476" y="615696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3206496" y="6819899"/>
              <a:ext cx="876300" cy="599440"/>
            </a:xfrm>
            <a:custGeom>
              <a:avLst/>
              <a:gdLst/>
              <a:ahLst/>
              <a:cxnLst/>
              <a:rect l="l" t="t" r="r" b="b"/>
              <a:pathLst>
                <a:path w="876300" h="599440">
                  <a:moveTo>
                    <a:pt x="876300" y="598932"/>
                  </a:moveTo>
                  <a:lnTo>
                    <a:pt x="0" y="598932"/>
                  </a:lnTo>
                  <a:lnTo>
                    <a:pt x="234695" y="9144"/>
                  </a:lnTo>
                  <a:lnTo>
                    <a:pt x="356615" y="0"/>
                  </a:lnTo>
                  <a:lnTo>
                    <a:pt x="876300" y="598932"/>
                  </a:lnTo>
                  <a:close/>
                </a:path>
              </a:pathLst>
            </a:custGeom>
            <a:solidFill>
              <a:srgbClr val="FBC4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2700527" y="6829044"/>
              <a:ext cx="741045" cy="589915"/>
            </a:xfrm>
            <a:custGeom>
              <a:avLst/>
              <a:gdLst/>
              <a:ahLst/>
              <a:cxnLst/>
              <a:rect l="l" t="t" r="r" b="b"/>
              <a:pathLst>
                <a:path w="741045" h="589915">
                  <a:moveTo>
                    <a:pt x="505968" y="589787"/>
                  </a:moveTo>
                  <a:lnTo>
                    <a:pt x="350520" y="589787"/>
                  </a:lnTo>
                  <a:lnTo>
                    <a:pt x="0" y="166116"/>
                  </a:lnTo>
                  <a:lnTo>
                    <a:pt x="304800" y="32003"/>
                  </a:lnTo>
                  <a:lnTo>
                    <a:pt x="740664" y="0"/>
                  </a:lnTo>
                  <a:lnTo>
                    <a:pt x="505968" y="589787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object 167"/>
            <p:cNvSpPr/>
            <p:nvPr/>
          </p:nvSpPr>
          <p:spPr>
            <a:xfrm>
              <a:off x="2459735" y="6995160"/>
              <a:ext cx="591820" cy="424180"/>
            </a:xfrm>
            <a:custGeom>
              <a:avLst/>
              <a:gdLst/>
              <a:ahLst/>
              <a:cxnLst/>
              <a:rect l="l" t="t" r="r" b="b"/>
              <a:pathLst>
                <a:path w="591819" h="424179">
                  <a:moveTo>
                    <a:pt x="591312" y="423671"/>
                  </a:moveTo>
                  <a:lnTo>
                    <a:pt x="0" y="423671"/>
                  </a:lnTo>
                  <a:lnTo>
                    <a:pt x="121920" y="50291"/>
                  </a:lnTo>
                  <a:lnTo>
                    <a:pt x="240791" y="0"/>
                  </a:lnTo>
                  <a:lnTo>
                    <a:pt x="591312" y="423671"/>
                  </a:lnTo>
                  <a:close/>
                </a:path>
              </a:pathLst>
            </a:custGeom>
            <a:solidFill>
              <a:srgbClr val="FDCD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1729740" y="7045451"/>
              <a:ext cx="852169" cy="373380"/>
            </a:xfrm>
            <a:custGeom>
              <a:avLst/>
              <a:gdLst/>
              <a:ahLst/>
              <a:cxnLst/>
              <a:rect l="l" t="t" r="r" b="b"/>
              <a:pathLst>
                <a:path w="852169" h="373379">
                  <a:moveTo>
                    <a:pt x="729995" y="373380"/>
                  </a:moveTo>
                  <a:lnTo>
                    <a:pt x="0" y="373380"/>
                  </a:lnTo>
                  <a:lnTo>
                    <a:pt x="851916" y="0"/>
                  </a:lnTo>
                  <a:lnTo>
                    <a:pt x="729995" y="373380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object 169"/>
            <p:cNvSpPr/>
            <p:nvPr/>
          </p:nvSpPr>
          <p:spPr>
            <a:xfrm>
              <a:off x="297180" y="6179819"/>
              <a:ext cx="189230" cy="0"/>
            </a:xfrm>
            <a:custGeom>
              <a:avLst/>
              <a:gdLst/>
              <a:ahLst/>
              <a:cxnLst/>
              <a:rect l="l" t="t" r="r" b="b"/>
              <a:pathLst>
                <a:path w="189229">
                  <a:moveTo>
                    <a:pt x="188976" y="0"/>
                  </a:moveTo>
                  <a:lnTo>
                    <a:pt x="0" y="0"/>
                  </a:lnTo>
                  <a:lnTo>
                    <a:pt x="188976" y="0"/>
                  </a:lnTo>
                  <a:close/>
                </a:path>
              </a:pathLst>
            </a:custGeom>
            <a:solidFill>
              <a:srgbClr val="FBC4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object 170"/>
            <p:cNvSpPr/>
            <p:nvPr/>
          </p:nvSpPr>
          <p:spPr>
            <a:xfrm>
              <a:off x="18288" y="6179819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280416" y="0"/>
                  </a:moveTo>
                  <a:lnTo>
                    <a:pt x="0" y="0"/>
                  </a:lnTo>
                  <a:lnTo>
                    <a:pt x="280416" y="0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object 171"/>
            <p:cNvSpPr/>
            <p:nvPr/>
          </p:nvSpPr>
          <p:spPr>
            <a:xfrm>
              <a:off x="2583180" y="6742176"/>
              <a:ext cx="157480" cy="44450"/>
            </a:xfrm>
            <a:custGeom>
              <a:avLst/>
              <a:gdLst/>
              <a:ahLst/>
              <a:cxnLst/>
              <a:rect l="l" t="t" r="r" b="b"/>
              <a:pathLst>
                <a:path w="157480" h="44450">
                  <a:moveTo>
                    <a:pt x="156971" y="44195"/>
                  </a:moveTo>
                  <a:lnTo>
                    <a:pt x="0" y="0"/>
                  </a:lnTo>
                </a:path>
              </a:pathLst>
            </a:custGeom>
            <a:ln w="4762">
              <a:solidFill>
                <a:srgbClr val="FBC400"/>
              </a:solidFill>
            </a:ln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3703320" y="6179819"/>
              <a:ext cx="494030" cy="0"/>
            </a:xfrm>
            <a:custGeom>
              <a:avLst/>
              <a:gdLst/>
              <a:ahLst/>
              <a:cxnLst/>
              <a:rect l="l" t="t" r="r" b="b"/>
              <a:pathLst>
                <a:path w="494029">
                  <a:moveTo>
                    <a:pt x="493776" y="0"/>
                  </a:moveTo>
                  <a:lnTo>
                    <a:pt x="0" y="0"/>
                  </a:lnTo>
                  <a:lnTo>
                    <a:pt x="493776" y="0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object 173"/>
            <p:cNvSpPr/>
            <p:nvPr/>
          </p:nvSpPr>
          <p:spPr>
            <a:xfrm>
              <a:off x="326136" y="6179820"/>
              <a:ext cx="795655" cy="497205"/>
            </a:xfrm>
            <a:custGeom>
              <a:avLst/>
              <a:gdLst/>
              <a:ahLst/>
              <a:cxnLst/>
              <a:rect l="l" t="t" r="r" b="b"/>
              <a:pathLst>
                <a:path w="795655" h="497204">
                  <a:moveTo>
                    <a:pt x="571500" y="0"/>
                  </a:moveTo>
                  <a:lnTo>
                    <a:pt x="160020" y="0"/>
                  </a:lnTo>
                  <a:lnTo>
                    <a:pt x="89916" y="105156"/>
                  </a:lnTo>
                  <a:lnTo>
                    <a:pt x="571500" y="0"/>
                  </a:lnTo>
                  <a:close/>
                </a:path>
                <a:path w="795655" h="497204">
                  <a:moveTo>
                    <a:pt x="795515" y="12"/>
                  </a:moveTo>
                  <a:lnTo>
                    <a:pt x="571500" y="12"/>
                  </a:lnTo>
                  <a:lnTo>
                    <a:pt x="89916" y="105168"/>
                  </a:lnTo>
                  <a:lnTo>
                    <a:pt x="0" y="304800"/>
                  </a:lnTo>
                  <a:lnTo>
                    <a:pt x="155448" y="432816"/>
                  </a:lnTo>
                  <a:lnTo>
                    <a:pt x="89916" y="105194"/>
                  </a:lnTo>
                  <a:lnTo>
                    <a:pt x="406895" y="496836"/>
                  </a:lnTo>
                  <a:lnTo>
                    <a:pt x="795515" y="12"/>
                  </a:lnTo>
                  <a:close/>
                </a:path>
              </a:pathLst>
            </a:custGeom>
            <a:solidFill>
              <a:srgbClr val="F6A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object 174"/>
            <p:cNvSpPr/>
            <p:nvPr/>
          </p:nvSpPr>
          <p:spPr>
            <a:xfrm>
              <a:off x="298704" y="6179820"/>
              <a:ext cx="434340" cy="582295"/>
            </a:xfrm>
            <a:custGeom>
              <a:avLst/>
              <a:gdLst/>
              <a:ahLst/>
              <a:cxnLst/>
              <a:rect l="l" t="t" r="r" b="b"/>
              <a:pathLst>
                <a:path w="434340" h="582295">
                  <a:moveTo>
                    <a:pt x="187452" y="0"/>
                  </a:moveTo>
                  <a:lnTo>
                    <a:pt x="0" y="0"/>
                  </a:lnTo>
                  <a:lnTo>
                    <a:pt x="117348" y="105168"/>
                  </a:lnTo>
                  <a:lnTo>
                    <a:pt x="187452" y="0"/>
                  </a:lnTo>
                  <a:close/>
                </a:path>
                <a:path w="434340" h="582295">
                  <a:moveTo>
                    <a:pt x="434340" y="496836"/>
                  </a:moveTo>
                  <a:lnTo>
                    <a:pt x="117348" y="105168"/>
                  </a:lnTo>
                  <a:lnTo>
                    <a:pt x="182880" y="432828"/>
                  </a:lnTo>
                  <a:lnTo>
                    <a:pt x="365760" y="582168"/>
                  </a:lnTo>
                  <a:lnTo>
                    <a:pt x="434340" y="496836"/>
                  </a:lnTo>
                  <a:close/>
                </a:path>
              </a:pathLst>
            </a:custGeom>
            <a:solidFill>
              <a:srgbClr val="F4A5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" name="object 175"/>
            <p:cNvSpPr/>
            <p:nvPr/>
          </p:nvSpPr>
          <p:spPr>
            <a:xfrm>
              <a:off x="18288" y="6179819"/>
              <a:ext cx="398145" cy="304800"/>
            </a:xfrm>
            <a:custGeom>
              <a:avLst/>
              <a:gdLst/>
              <a:ahLst/>
              <a:cxnLst/>
              <a:rect l="l" t="t" r="r" b="b"/>
              <a:pathLst>
                <a:path w="398145" h="304800">
                  <a:moveTo>
                    <a:pt x="307848" y="304800"/>
                  </a:moveTo>
                  <a:lnTo>
                    <a:pt x="0" y="54864"/>
                  </a:lnTo>
                  <a:lnTo>
                    <a:pt x="0" y="0"/>
                  </a:lnTo>
                  <a:lnTo>
                    <a:pt x="280416" y="0"/>
                  </a:lnTo>
                  <a:lnTo>
                    <a:pt x="397763" y="105156"/>
                  </a:lnTo>
                  <a:lnTo>
                    <a:pt x="307848" y="304800"/>
                  </a:lnTo>
                  <a:close/>
                </a:path>
              </a:pathLst>
            </a:custGeom>
            <a:solidFill>
              <a:srgbClr val="F6A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" name="object 176"/>
            <p:cNvSpPr/>
            <p:nvPr/>
          </p:nvSpPr>
          <p:spPr>
            <a:xfrm>
              <a:off x="105156" y="6484619"/>
              <a:ext cx="416559" cy="481965"/>
            </a:xfrm>
            <a:custGeom>
              <a:avLst/>
              <a:gdLst/>
              <a:ahLst/>
              <a:cxnLst/>
              <a:rect l="l" t="t" r="r" b="b"/>
              <a:pathLst>
                <a:path w="416559" h="481965">
                  <a:moveTo>
                    <a:pt x="0" y="481583"/>
                  </a:moveTo>
                  <a:lnTo>
                    <a:pt x="220980" y="0"/>
                  </a:lnTo>
                  <a:lnTo>
                    <a:pt x="376428" y="128016"/>
                  </a:lnTo>
                  <a:lnTo>
                    <a:pt x="416052" y="329183"/>
                  </a:lnTo>
                  <a:lnTo>
                    <a:pt x="0" y="481583"/>
                  </a:lnTo>
                  <a:close/>
                </a:path>
              </a:pathLst>
            </a:custGeom>
            <a:solidFill>
              <a:srgbClr val="F9BC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" name="object 177"/>
            <p:cNvSpPr/>
            <p:nvPr/>
          </p:nvSpPr>
          <p:spPr>
            <a:xfrm>
              <a:off x="481583" y="6612635"/>
              <a:ext cx="182880" cy="201295"/>
            </a:xfrm>
            <a:custGeom>
              <a:avLst/>
              <a:gdLst/>
              <a:ahLst/>
              <a:cxnLst/>
              <a:rect l="l" t="t" r="r" b="b"/>
              <a:pathLst>
                <a:path w="182879" h="201295">
                  <a:moveTo>
                    <a:pt x="39624" y="201167"/>
                  </a:moveTo>
                  <a:lnTo>
                    <a:pt x="0" y="0"/>
                  </a:lnTo>
                  <a:lnTo>
                    <a:pt x="182880" y="149351"/>
                  </a:lnTo>
                  <a:lnTo>
                    <a:pt x="39624" y="201167"/>
                  </a:lnTo>
                  <a:close/>
                </a:path>
              </a:pathLst>
            </a:custGeom>
            <a:solidFill>
              <a:srgbClr val="F7B8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object 178"/>
            <p:cNvSpPr/>
            <p:nvPr/>
          </p:nvSpPr>
          <p:spPr>
            <a:xfrm>
              <a:off x="18288" y="6234683"/>
              <a:ext cx="307975" cy="763905"/>
            </a:xfrm>
            <a:custGeom>
              <a:avLst/>
              <a:gdLst/>
              <a:ahLst/>
              <a:cxnLst/>
              <a:rect l="l" t="t" r="r" b="b"/>
              <a:pathLst>
                <a:path w="307975" h="763904">
                  <a:moveTo>
                    <a:pt x="0" y="763523"/>
                  </a:moveTo>
                  <a:lnTo>
                    <a:pt x="0" y="0"/>
                  </a:lnTo>
                  <a:lnTo>
                    <a:pt x="307848" y="249935"/>
                  </a:lnTo>
                  <a:lnTo>
                    <a:pt x="88391" y="731519"/>
                  </a:lnTo>
                  <a:lnTo>
                    <a:pt x="0" y="763523"/>
                  </a:lnTo>
                  <a:close/>
                </a:path>
              </a:pathLst>
            </a:custGeom>
            <a:solidFill>
              <a:srgbClr val="F9BC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object 179"/>
            <p:cNvSpPr/>
            <p:nvPr/>
          </p:nvSpPr>
          <p:spPr>
            <a:xfrm>
              <a:off x="18288" y="6813803"/>
              <a:ext cx="516890" cy="544195"/>
            </a:xfrm>
            <a:custGeom>
              <a:avLst/>
              <a:gdLst/>
              <a:ahLst/>
              <a:cxnLst/>
              <a:rect l="l" t="t" r="r" b="b"/>
              <a:pathLst>
                <a:path w="516890" h="544195">
                  <a:moveTo>
                    <a:pt x="0" y="544067"/>
                  </a:moveTo>
                  <a:lnTo>
                    <a:pt x="0" y="344424"/>
                  </a:lnTo>
                  <a:lnTo>
                    <a:pt x="88391" y="152400"/>
                  </a:lnTo>
                  <a:lnTo>
                    <a:pt x="502920" y="0"/>
                  </a:lnTo>
                  <a:lnTo>
                    <a:pt x="516636" y="68580"/>
                  </a:lnTo>
                  <a:lnTo>
                    <a:pt x="0" y="544067"/>
                  </a:lnTo>
                  <a:close/>
                </a:path>
              </a:pathLst>
            </a:custGeom>
            <a:solidFill>
              <a:srgbClr val="F6A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object 180"/>
            <p:cNvSpPr/>
            <p:nvPr/>
          </p:nvSpPr>
          <p:spPr>
            <a:xfrm>
              <a:off x="521208" y="6761987"/>
              <a:ext cx="143510" cy="120650"/>
            </a:xfrm>
            <a:custGeom>
              <a:avLst/>
              <a:gdLst/>
              <a:ahLst/>
              <a:cxnLst/>
              <a:rect l="l" t="t" r="r" b="b"/>
              <a:pathLst>
                <a:path w="143509" h="120650">
                  <a:moveTo>
                    <a:pt x="13715" y="120396"/>
                  </a:moveTo>
                  <a:lnTo>
                    <a:pt x="0" y="51816"/>
                  </a:lnTo>
                  <a:lnTo>
                    <a:pt x="143256" y="0"/>
                  </a:lnTo>
                  <a:lnTo>
                    <a:pt x="13715" y="120396"/>
                  </a:lnTo>
                  <a:close/>
                </a:path>
              </a:pathLst>
            </a:custGeom>
            <a:solidFill>
              <a:srgbClr val="F4A5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object 181"/>
            <p:cNvSpPr/>
            <p:nvPr/>
          </p:nvSpPr>
          <p:spPr>
            <a:xfrm>
              <a:off x="18288" y="6966203"/>
              <a:ext cx="88900" cy="192405"/>
            </a:xfrm>
            <a:custGeom>
              <a:avLst/>
              <a:gdLst/>
              <a:ahLst/>
              <a:cxnLst/>
              <a:rect l="l" t="t" r="r" b="b"/>
              <a:pathLst>
                <a:path w="88900" h="192404">
                  <a:moveTo>
                    <a:pt x="0" y="192024"/>
                  </a:moveTo>
                  <a:lnTo>
                    <a:pt x="0" y="32003"/>
                  </a:lnTo>
                  <a:lnTo>
                    <a:pt x="88391" y="0"/>
                  </a:lnTo>
                  <a:lnTo>
                    <a:pt x="0" y="192024"/>
                  </a:lnTo>
                  <a:close/>
                </a:path>
              </a:pathLst>
            </a:custGeom>
            <a:solidFill>
              <a:srgbClr val="F6A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object 182"/>
            <p:cNvSpPr/>
            <p:nvPr/>
          </p:nvSpPr>
          <p:spPr>
            <a:xfrm>
              <a:off x="18288" y="6882384"/>
              <a:ext cx="623570" cy="536575"/>
            </a:xfrm>
            <a:custGeom>
              <a:avLst/>
              <a:gdLst/>
              <a:ahLst/>
              <a:cxnLst/>
              <a:rect l="l" t="t" r="r" b="b"/>
              <a:pathLst>
                <a:path w="623570" h="536575">
                  <a:moveTo>
                    <a:pt x="623316" y="536448"/>
                  </a:moveTo>
                  <a:lnTo>
                    <a:pt x="0" y="536448"/>
                  </a:lnTo>
                  <a:lnTo>
                    <a:pt x="0" y="475487"/>
                  </a:lnTo>
                  <a:lnTo>
                    <a:pt x="516636" y="0"/>
                  </a:lnTo>
                  <a:lnTo>
                    <a:pt x="623316" y="536448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" name="object 183"/>
            <p:cNvSpPr/>
            <p:nvPr/>
          </p:nvSpPr>
          <p:spPr>
            <a:xfrm>
              <a:off x="534924" y="6761987"/>
              <a:ext cx="372110" cy="657225"/>
            </a:xfrm>
            <a:custGeom>
              <a:avLst/>
              <a:gdLst/>
              <a:ahLst/>
              <a:cxnLst/>
              <a:rect l="l" t="t" r="r" b="b"/>
              <a:pathLst>
                <a:path w="372109" h="657225">
                  <a:moveTo>
                    <a:pt x="224028" y="656844"/>
                  </a:moveTo>
                  <a:lnTo>
                    <a:pt x="106680" y="656844"/>
                  </a:lnTo>
                  <a:lnTo>
                    <a:pt x="0" y="120396"/>
                  </a:lnTo>
                  <a:lnTo>
                    <a:pt x="129540" y="0"/>
                  </a:lnTo>
                  <a:lnTo>
                    <a:pt x="371855" y="454151"/>
                  </a:lnTo>
                  <a:lnTo>
                    <a:pt x="224028" y="656844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758951" y="7216139"/>
              <a:ext cx="256540" cy="203200"/>
            </a:xfrm>
            <a:custGeom>
              <a:avLst/>
              <a:gdLst/>
              <a:ahLst/>
              <a:cxnLst/>
              <a:rect l="l" t="t" r="r" b="b"/>
              <a:pathLst>
                <a:path w="256540" h="203200">
                  <a:moveTo>
                    <a:pt x="256031" y="202692"/>
                  </a:moveTo>
                  <a:lnTo>
                    <a:pt x="0" y="202692"/>
                  </a:lnTo>
                  <a:lnTo>
                    <a:pt x="147827" y="0"/>
                  </a:lnTo>
                  <a:lnTo>
                    <a:pt x="256031" y="202692"/>
                  </a:lnTo>
                  <a:close/>
                </a:path>
              </a:pathLst>
            </a:custGeom>
            <a:solidFill>
              <a:srgbClr val="FBCD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object 185"/>
            <p:cNvSpPr/>
            <p:nvPr/>
          </p:nvSpPr>
          <p:spPr>
            <a:xfrm>
              <a:off x="790956" y="6601980"/>
              <a:ext cx="1298575" cy="657225"/>
            </a:xfrm>
            <a:custGeom>
              <a:avLst/>
              <a:gdLst/>
              <a:ahLst/>
              <a:cxnLst/>
              <a:rect l="l" t="t" r="r" b="b"/>
              <a:pathLst>
                <a:path w="1298575" h="657225">
                  <a:moveTo>
                    <a:pt x="399275" y="100571"/>
                  </a:moveTo>
                  <a:lnTo>
                    <a:pt x="0" y="146291"/>
                  </a:lnTo>
                  <a:lnTo>
                    <a:pt x="239268" y="443471"/>
                  </a:lnTo>
                  <a:lnTo>
                    <a:pt x="399275" y="100571"/>
                  </a:lnTo>
                  <a:close/>
                </a:path>
                <a:path w="1298575" h="657225">
                  <a:moveTo>
                    <a:pt x="1298448" y="0"/>
                  </a:moveTo>
                  <a:lnTo>
                    <a:pt x="399288" y="100584"/>
                  </a:lnTo>
                  <a:lnTo>
                    <a:pt x="239268" y="443471"/>
                  </a:lnTo>
                  <a:lnTo>
                    <a:pt x="435864" y="656844"/>
                  </a:lnTo>
                  <a:lnTo>
                    <a:pt x="1298448" y="0"/>
                  </a:lnTo>
                  <a:close/>
                </a:path>
              </a:pathLst>
            </a:custGeom>
            <a:solidFill>
              <a:srgbClr val="F9BC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664464" y="6748271"/>
              <a:ext cx="365760" cy="467995"/>
            </a:xfrm>
            <a:custGeom>
              <a:avLst/>
              <a:gdLst/>
              <a:ahLst/>
              <a:cxnLst/>
              <a:rect l="l" t="t" r="r" b="b"/>
              <a:pathLst>
                <a:path w="365759" h="467995">
                  <a:moveTo>
                    <a:pt x="242315" y="467867"/>
                  </a:moveTo>
                  <a:lnTo>
                    <a:pt x="0" y="13716"/>
                  </a:lnTo>
                  <a:lnTo>
                    <a:pt x="126491" y="0"/>
                  </a:lnTo>
                  <a:lnTo>
                    <a:pt x="365760" y="297180"/>
                  </a:lnTo>
                  <a:lnTo>
                    <a:pt x="242315" y="467867"/>
                  </a:lnTo>
                  <a:close/>
                </a:path>
              </a:pathLst>
            </a:custGeom>
            <a:solidFill>
              <a:srgbClr val="F7B8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object 187"/>
            <p:cNvSpPr/>
            <p:nvPr/>
          </p:nvSpPr>
          <p:spPr>
            <a:xfrm>
              <a:off x="906779" y="7045451"/>
              <a:ext cx="320040" cy="373380"/>
            </a:xfrm>
            <a:custGeom>
              <a:avLst/>
              <a:gdLst/>
              <a:ahLst/>
              <a:cxnLst/>
              <a:rect l="l" t="t" r="r" b="b"/>
              <a:pathLst>
                <a:path w="320040" h="373379">
                  <a:moveTo>
                    <a:pt x="108204" y="373380"/>
                  </a:moveTo>
                  <a:lnTo>
                    <a:pt x="0" y="170687"/>
                  </a:lnTo>
                  <a:lnTo>
                    <a:pt x="123444" y="0"/>
                  </a:lnTo>
                  <a:lnTo>
                    <a:pt x="320040" y="213360"/>
                  </a:lnTo>
                  <a:lnTo>
                    <a:pt x="108204" y="373380"/>
                  </a:lnTo>
                  <a:close/>
                </a:path>
              </a:pathLst>
            </a:custGeom>
            <a:solidFill>
              <a:srgbClr val="F9B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object 188"/>
            <p:cNvSpPr/>
            <p:nvPr/>
          </p:nvSpPr>
          <p:spPr>
            <a:xfrm>
              <a:off x="1226820" y="6601968"/>
              <a:ext cx="862965" cy="817244"/>
            </a:xfrm>
            <a:custGeom>
              <a:avLst/>
              <a:gdLst/>
              <a:ahLst/>
              <a:cxnLst/>
              <a:rect l="l" t="t" r="r" b="b"/>
              <a:pathLst>
                <a:path w="862964" h="817245">
                  <a:moveTo>
                    <a:pt x="493775" y="816864"/>
                  </a:moveTo>
                  <a:lnTo>
                    <a:pt x="147828" y="816864"/>
                  </a:lnTo>
                  <a:lnTo>
                    <a:pt x="0" y="656844"/>
                  </a:lnTo>
                  <a:lnTo>
                    <a:pt x="862583" y="0"/>
                  </a:lnTo>
                  <a:lnTo>
                    <a:pt x="505967" y="809244"/>
                  </a:lnTo>
                  <a:lnTo>
                    <a:pt x="493775" y="816864"/>
                  </a:lnTo>
                  <a:close/>
                </a:path>
              </a:pathLst>
            </a:custGeom>
            <a:solidFill>
              <a:srgbClr val="F6A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object 189"/>
            <p:cNvSpPr/>
            <p:nvPr/>
          </p:nvSpPr>
          <p:spPr>
            <a:xfrm>
              <a:off x="1014971" y="7258824"/>
              <a:ext cx="718185" cy="160020"/>
            </a:xfrm>
            <a:custGeom>
              <a:avLst/>
              <a:gdLst/>
              <a:ahLst/>
              <a:cxnLst/>
              <a:rect l="l" t="t" r="r" b="b"/>
              <a:pathLst>
                <a:path w="718185" h="160020">
                  <a:moveTo>
                    <a:pt x="359676" y="160007"/>
                  </a:moveTo>
                  <a:lnTo>
                    <a:pt x="211848" y="0"/>
                  </a:lnTo>
                  <a:lnTo>
                    <a:pt x="0" y="160007"/>
                  </a:lnTo>
                  <a:lnTo>
                    <a:pt x="359676" y="160007"/>
                  </a:lnTo>
                  <a:close/>
                </a:path>
                <a:path w="718185" h="160020">
                  <a:moveTo>
                    <a:pt x="717804" y="152400"/>
                  </a:moveTo>
                  <a:lnTo>
                    <a:pt x="705612" y="160007"/>
                  </a:lnTo>
                  <a:lnTo>
                    <a:pt x="714768" y="160007"/>
                  </a:lnTo>
                  <a:lnTo>
                    <a:pt x="717804" y="152400"/>
                  </a:lnTo>
                  <a:close/>
                </a:path>
              </a:pathLst>
            </a:custGeom>
            <a:solidFill>
              <a:srgbClr val="F4A8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object 190"/>
            <p:cNvSpPr/>
            <p:nvPr/>
          </p:nvSpPr>
          <p:spPr>
            <a:xfrm>
              <a:off x="2583180" y="6742176"/>
              <a:ext cx="117475" cy="253365"/>
            </a:xfrm>
            <a:custGeom>
              <a:avLst/>
              <a:gdLst/>
              <a:ahLst/>
              <a:cxnLst/>
              <a:rect l="l" t="t" r="r" b="b"/>
              <a:pathLst>
                <a:path w="117475" h="253365">
                  <a:moveTo>
                    <a:pt x="45719" y="164591"/>
                  </a:moveTo>
                  <a:lnTo>
                    <a:pt x="0" y="0"/>
                  </a:lnTo>
                  <a:lnTo>
                    <a:pt x="45719" y="164591"/>
                  </a:lnTo>
                  <a:close/>
                </a:path>
                <a:path w="117475" h="253365">
                  <a:moveTo>
                    <a:pt x="45719" y="164591"/>
                  </a:moveTo>
                  <a:lnTo>
                    <a:pt x="117347" y="252983"/>
                  </a:lnTo>
                  <a:lnTo>
                    <a:pt x="45719" y="164591"/>
                  </a:lnTo>
                  <a:close/>
                </a:path>
              </a:pathLst>
            </a:custGeom>
            <a:ln w="4762">
              <a:solidFill>
                <a:srgbClr val="FDCF00"/>
              </a:solidFill>
            </a:ln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object 191"/>
            <p:cNvSpPr/>
            <p:nvPr/>
          </p:nvSpPr>
          <p:spPr>
            <a:xfrm>
              <a:off x="1732775" y="6601980"/>
              <a:ext cx="1272540" cy="809625"/>
            </a:xfrm>
            <a:custGeom>
              <a:avLst/>
              <a:gdLst/>
              <a:ahLst/>
              <a:cxnLst/>
              <a:rect l="l" t="t" r="r" b="b"/>
              <a:pathLst>
                <a:path w="1272539" h="809625">
                  <a:moveTo>
                    <a:pt x="896124" y="304800"/>
                  </a:moveTo>
                  <a:lnTo>
                    <a:pt x="569976" y="59436"/>
                  </a:lnTo>
                  <a:lnTo>
                    <a:pt x="356616" y="0"/>
                  </a:lnTo>
                  <a:lnTo>
                    <a:pt x="0" y="809244"/>
                  </a:lnTo>
                  <a:lnTo>
                    <a:pt x="896124" y="304800"/>
                  </a:lnTo>
                  <a:close/>
                </a:path>
                <a:path w="1272539" h="809625">
                  <a:moveTo>
                    <a:pt x="1272540" y="259067"/>
                  </a:moveTo>
                  <a:lnTo>
                    <a:pt x="1203972" y="239268"/>
                  </a:lnTo>
                  <a:lnTo>
                    <a:pt x="1007376" y="184404"/>
                  </a:lnTo>
                  <a:lnTo>
                    <a:pt x="896137" y="304787"/>
                  </a:lnTo>
                  <a:lnTo>
                    <a:pt x="967740" y="393192"/>
                  </a:lnTo>
                  <a:lnTo>
                    <a:pt x="1272540" y="259067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" name="object 192"/>
            <p:cNvSpPr/>
            <p:nvPr/>
          </p:nvSpPr>
          <p:spPr>
            <a:xfrm>
              <a:off x="2583180" y="6742176"/>
              <a:ext cx="157480" cy="165100"/>
            </a:xfrm>
            <a:custGeom>
              <a:avLst/>
              <a:gdLst/>
              <a:ahLst/>
              <a:cxnLst/>
              <a:rect l="l" t="t" r="r" b="b"/>
              <a:pathLst>
                <a:path w="157480" h="165100">
                  <a:moveTo>
                    <a:pt x="45719" y="164591"/>
                  </a:moveTo>
                  <a:lnTo>
                    <a:pt x="0" y="0"/>
                  </a:lnTo>
                  <a:lnTo>
                    <a:pt x="156971" y="44195"/>
                  </a:lnTo>
                  <a:lnTo>
                    <a:pt x="45719" y="164591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2302751" y="6661403"/>
              <a:ext cx="398145" cy="384175"/>
            </a:xfrm>
            <a:custGeom>
              <a:avLst/>
              <a:gdLst/>
              <a:ahLst/>
              <a:cxnLst/>
              <a:rect l="l" t="t" r="r" b="b"/>
              <a:pathLst>
                <a:path w="398144" h="384175">
                  <a:moveTo>
                    <a:pt x="326148" y="245364"/>
                  </a:moveTo>
                  <a:lnTo>
                    <a:pt x="280428" y="80784"/>
                  </a:lnTo>
                  <a:lnTo>
                    <a:pt x="0" y="0"/>
                  </a:lnTo>
                  <a:lnTo>
                    <a:pt x="326148" y="245364"/>
                  </a:lnTo>
                  <a:close/>
                </a:path>
                <a:path w="398144" h="384175">
                  <a:moveTo>
                    <a:pt x="397764" y="333768"/>
                  </a:moveTo>
                  <a:lnTo>
                    <a:pt x="326148" y="245364"/>
                  </a:lnTo>
                  <a:lnTo>
                    <a:pt x="278904" y="384048"/>
                  </a:lnTo>
                  <a:lnTo>
                    <a:pt x="397764" y="333768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" name="object 194"/>
            <p:cNvSpPr/>
            <p:nvPr/>
          </p:nvSpPr>
          <p:spPr>
            <a:xfrm>
              <a:off x="1729740" y="6906768"/>
              <a:ext cx="899160" cy="512445"/>
            </a:xfrm>
            <a:custGeom>
              <a:avLst/>
              <a:gdLst/>
              <a:ahLst/>
              <a:cxnLst/>
              <a:rect l="l" t="t" r="r" b="b"/>
              <a:pathLst>
                <a:path w="899160" h="512445">
                  <a:moveTo>
                    <a:pt x="0" y="512064"/>
                  </a:moveTo>
                  <a:lnTo>
                    <a:pt x="3047" y="504444"/>
                  </a:lnTo>
                  <a:lnTo>
                    <a:pt x="899159" y="0"/>
                  </a:lnTo>
                  <a:lnTo>
                    <a:pt x="851916" y="138683"/>
                  </a:lnTo>
                  <a:lnTo>
                    <a:pt x="0" y="512064"/>
                  </a:lnTo>
                  <a:close/>
                </a:path>
              </a:pathLst>
            </a:custGeom>
            <a:solidFill>
              <a:srgbClr val="FBCD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" name="object 195"/>
            <p:cNvSpPr/>
            <p:nvPr/>
          </p:nvSpPr>
          <p:spPr>
            <a:xfrm>
              <a:off x="733031" y="6179820"/>
              <a:ext cx="967740" cy="530860"/>
            </a:xfrm>
            <a:custGeom>
              <a:avLst/>
              <a:gdLst/>
              <a:ahLst/>
              <a:cxnLst/>
              <a:rect l="l" t="t" r="r" b="b"/>
              <a:pathLst>
                <a:path w="967739" h="530859">
                  <a:moveTo>
                    <a:pt x="967740" y="28968"/>
                  </a:moveTo>
                  <a:lnTo>
                    <a:pt x="931176" y="0"/>
                  </a:lnTo>
                  <a:lnTo>
                    <a:pt x="699516" y="0"/>
                  </a:lnTo>
                  <a:lnTo>
                    <a:pt x="388632" y="0"/>
                  </a:lnTo>
                  <a:lnTo>
                    <a:pt x="0" y="496836"/>
                  </a:lnTo>
                  <a:lnTo>
                    <a:pt x="27432" y="530352"/>
                  </a:lnTo>
                  <a:lnTo>
                    <a:pt x="592836" y="228600"/>
                  </a:lnTo>
                  <a:lnTo>
                    <a:pt x="967740" y="28968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" name="object 196"/>
            <p:cNvSpPr/>
            <p:nvPr/>
          </p:nvSpPr>
          <p:spPr>
            <a:xfrm>
              <a:off x="664464" y="6676644"/>
              <a:ext cx="96520" cy="85725"/>
            </a:xfrm>
            <a:custGeom>
              <a:avLst/>
              <a:gdLst/>
              <a:ahLst/>
              <a:cxnLst/>
              <a:rect l="l" t="t" r="r" b="b"/>
              <a:pathLst>
                <a:path w="96520" h="85725">
                  <a:moveTo>
                    <a:pt x="0" y="85343"/>
                  </a:moveTo>
                  <a:lnTo>
                    <a:pt x="68579" y="0"/>
                  </a:lnTo>
                  <a:lnTo>
                    <a:pt x="96011" y="33527"/>
                  </a:lnTo>
                  <a:lnTo>
                    <a:pt x="0" y="85343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" name="object 197"/>
            <p:cNvSpPr/>
            <p:nvPr/>
          </p:nvSpPr>
          <p:spPr>
            <a:xfrm>
              <a:off x="1664208" y="6179819"/>
              <a:ext cx="88900" cy="29209"/>
            </a:xfrm>
            <a:custGeom>
              <a:avLst/>
              <a:gdLst/>
              <a:ahLst/>
              <a:cxnLst/>
              <a:rect l="l" t="t" r="r" b="b"/>
              <a:pathLst>
                <a:path w="88900" h="29210">
                  <a:moveTo>
                    <a:pt x="36575" y="28956"/>
                  </a:moveTo>
                  <a:lnTo>
                    <a:pt x="0" y="0"/>
                  </a:lnTo>
                  <a:lnTo>
                    <a:pt x="88391" y="0"/>
                  </a:lnTo>
                  <a:lnTo>
                    <a:pt x="36575" y="28956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" name="object 198"/>
            <p:cNvSpPr/>
            <p:nvPr/>
          </p:nvSpPr>
          <p:spPr>
            <a:xfrm>
              <a:off x="760463" y="6208788"/>
              <a:ext cx="1329055" cy="539750"/>
            </a:xfrm>
            <a:custGeom>
              <a:avLst/>
              <a:gdLst/>
              <a:ahLst/>
              <a:cxnLst/>
              <a:rect l="l" t="t" r="r" b="b"/>
              <a:pathLst>
                <a:path w="1329055" h="539750">
                  <a:moveTo>
                    <a:pt x="1328940" y="393179"/>
                  </a:moveTo>
                  <a:lnTo>
                    <a:pt x="1127772" y="140195"/>
                  </a:lnTo>
                  <a:lnTo>
                    <a:pt x="940308" y="0"/>
                  </a:lnTo>
                  <a:lnTo>
                    <a:pt x="565404" y="199631"/>
                  </a:lnTo>
                  <a:lnTo>
                    <a:pt x="0" y="501383"/>
                  </a:lnTo>
                  <a:lnTo>
                    <a:pt x="30492" y="539483"/>
                  </a:lnTo>
                  <a:lnTo>
                    <a:pt x="429768" y="493763"/>
                  </a:lnTo>
                  <a:lnTo>
                    <a:pt x="1328940" y="393179"/>
                  </a:lnTo>
                  <a:close/>
                </a:path>
              </a:pathLst>
            </a:custGeom>
            <a:solidFill>
              <a:srgbClr val="F6A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" name="object 199"/>
            <p:cNvSpPr/>
            <p:nvPr/>
          </p:nvSpPr>
          <p:spPr>
            <a:xfrm>
              <a:off x="664464" y="6710171"/>
              <a:ext cx="127000" cy="52069"/>
            </a:xfrm>
            <a:custGeom>
              <a:avLst/>
              <a:gdLst/>
              <a:ahLst/>
              <a:cxnLst/>
              <a:rect l="l" t="t" r="r" b="b"/>
              <a:pathLst>
                <a:path w="127000" h="52070">
                  <a:moveTo>
                    <a:pt x="0" y="51816"/>
                  </a:moveTo>
                  <a:lnTo>
                    <a:pt x="96011" y="0"/>
                  </a:lnTo>
                  <a:lnTo>
                    <a:pt x="126491" y="38100"/>
                  </a:lnTo>
                  <a:lnTo>
                    <a:pt x="0" y="51816"/>
                  </a:lnTo>
                  <a:close/>
                </a:path>
              </a:pathLst>
            </a:custGeom>
            <a:solidFill>
              <a:srgbClr val="F4A5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" name="object 200"/>
            <p:cNvSpPr/>
            <p:nvPr/>
          </p:nvSpPr>
          <p:spPr>
            <a:xfrm>
              <a:off x="1700783" y="6179819"/>
              <a:ext cx="187960" cy="169545"/>
            </a:xfrm>
            <a:custGeom>
              <a:avLst/>
              <a:gdLst/>
              <a:ahLst/>
              <a:cxnLst/>
              <a:rect l="l" t="t" r="r" b="b"/>
              <a:pathLst>
                <a:path w="187960" h="169545">
                  <a:moveTo>
                    <a:pt x="187452" y="169164"/>
                  </a:moveTo>
                  <a:lnTo>
                    <a:pt x="0" y="28956"/>
                  </a:lnTo>
                  <a:lnTo>
                    <a:pt x="51816" y="0"/>
                  </a:lnTo>
                  <a:lnTo>
                    <a:pt x="187452" y="169164"/>
                  </a:lnTo>
                  <a:close/>
                </a:path>
              </a:pathLst>
            </a:custGeom>
            <a:solidFill>
              <a:srgbClr val="F6A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object 201"/>
            <p:cNvSpPr/>
            <p:nvPr/>
          </p:nvSpPr>
          <p:spPr>
            <a:xfrm>
              <a:off x="1888236" y="6348983"/>
              <a:ext cx="268605" cy="253365"/>
            </a:xfrm>
            <a:custGeom>
              <a:avLst/>
              <a:gdLst/>
              <a:ahLst/>
              <a:cxnLst/>
              <a:rect l="l" t="t" r="r" b="b"/>
              <a:pathLst>
                <a:path w="268605" h="253365">
                  <a:moveTo>
                    <a:pt x="201167" y="252983"/>
                  </a:moveTo>
                  <a:lnTo>
                    <a:pt x="0" y="0"/>
                  </a:lnTo>
                  <a:lnTo>
                    <a:pt x="268223" y="202692"/>
                  </a:lnTo>
                  <a:lnTo>
                    <a:pt x="201167" y="252983"/>
                  </a:lnTo>
                  <a:close/>
                </a:path>
              </a:pathLst>
            </a:custGeom>
            <a:solidFill>
              <a:srgbClr val="F9C1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object 202"/>
            <p:cNvSpPr/>
            <p:nvPr/>
          </p:nvSpPr>
          <p:spPr>
            <a:xfrm>
              <a:off x="2430779" y="6179819"/>
              <a:ext cx="216535" cy="135890"/>
            </a:xfrm>
            <a:custGeom>
              <a:avLst/>
              <a:gdLst/>
              <a:ahLst/>
              <a:cxnLst/>
              <a:rect l="l" t="t" r="r" b="b"/>
              <a:pathLst>
                <a:path w="216535" h="135889">
                  <a:moveTo>
                    <a:pt x="36576" y="135635"/>
                  </a:moveTo>
                  <a:lnTo>
                    <a:pt x="0" y="0"/>
                  </a:lnTo>
                  <a:lnTo>
                    <a:pt x="216408" y="0"/>
                  </a:lnTo>
                  <a:lnTo>
                    <a:pt x="36576" y="135635"/>
                  </a:lnTo>
                  <a:close/>
                </a:path>
              </a:pathLst>
            </a:custGeom>
            <a:solidFill>
              <a:srgbClr val="F9BC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object 203"/>
            <p:cNvSpPr/>
            <p:nvPr/>
          </p:nvSpPr>
          <p:spPr>
            <a:xfrm>
              <a:off x="1752599" y="6179819"/>
              <a:ext cx="715010" cy="372110"/>
            </a:xfrm>
            <a:custGeom>
              <a:avLst/>
              <a:gdLst/>
              <a:ahLst/>
              <a:cxnLst/>
              <a:rect l="l" t="t" r="r" b="b"/>
              <a:pathLst>
                <a:path w="715010" h="372109">
                  <a:moveTo>
                    <a:pt x="403859" y="371856"/>
                  </a:moveTo>
                  <a:lnTo>
                    <a:pt x="135636" y="169164"/>
                  </a:lnTo>
                  <a:lnTo>
                    <a:pt x="0" y="0"/>
                  </a:lnTo>
                  <a:lnTo>
                    <a:pt x="678179" y="0"/>
                  </a:lnTo>
                  <a:lnTo>
                    <a:pt x="714756" y="135635"/>
                  </a:lnTo>
                  <a:lnTo>
                    <a:pt x="403859" y="371856"/>
                  </a:lnTo>
                  <a:close/>
                </a:path>
              </a:pathLst>
            </a:custGeom>
            <a:solidFill>
              <a:srgbClr val="F9C1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2089404" y="6551676"/>
              <a:ext cx="916305" cy="309880"/>
            </a:xfrm>
            <a:custGeom>
              <a:avLst/>
              <a:gdLst/>
              <a:ahLst/>
              <a:cxnLst/>
              <a:rect l="l" t="t" r="r" b="b"/>
              <a:pathLst>
                <a:path w="916305" h="309879">
                  <a:moveTo>
                    <a:pt x="213360" y="109728"/>
                  </a:moveTo>
                  <a:lnTo>
                    <a:pt x="67056" y="0"/>
                  </a:lnTo>
                  <a:lnTo>
                    <a:pt x="0" y="50292"/>
                  </a:lnTo>
                  <a:lnTo>
                    <a:pt x="213360" y="109728"/>
                  </a:lnTo>
                  <a:close/>
                </a:path>
                <a:path w="916305" h="309879">
                  <a:moveTo>
                    <a:pt x="915911" y="309372"/>
                  </a:moveTo>
                  <a:lnTo>
                    <a:pt x="899160" y="278892"/>
                  </a:lnTo>
                  <a:lnTo>
                    <a:pt x="795528" y="79248"/>
                  </a:lnTo>
                  <a:lnTo>
                    <a:pt x="650748" y="234696"/>
                  </a:lnTo>
                  <a:lnTo>
                    <a:pt x="847344" y="289560"/>
                  </a:lnTo>
                  <a:lnTo>
                    <a:pt x="915911" y="309372"/>
                  </a:lnTo>
                  <a:close/>
                </a:path>
              </a:pathLst>
            </a:custGeom>
            <a:solidFill>
              <a:srgbClr val="F6A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object 205"/>
            <p:cNvSpPr/>
            <p:nvPr/>
          </p:nvSpPr>
          <p:spPr>
            <a:xfrm>
              <a:off x="2467356" y="6179820"/>
              <a:ext cx="417830" cy="607060"/>
            </a:xfrm>
            <a:custGeom>
              <a:avLst/>
              <a:gdLst/>
              <a:ahLst/>
              <a:cxnLst/>
              <a:rect l="l" t="t" r="r" b="b"/>
              <a:pathLst>
                <a:path w="417830" h="607059">
                  <a:moveTo>
                    <a:pt x="272795" y="606551"/>
                  </a:moveTo>
                  <a:lnTo>
                    <a:pt x="115824" y="562356"/>
                  </a:lnTo>
                  <a:lnTo>
                    <a:pt x="0" y="135635"/>
                  </a:lnTo>
                  <a:lnTo>
                    <a:pt x="179832" y="0"/>
                  </a:lnTo>
                  <a:lnTo>
                    <a:pt x="417575" y="451103"/>
                  </a:lnTo>
                  <a:lnTo>
                    <a:pt x="272795" y="606551"/>
                  </a:lnTo>
                  <a:close/>
                </a:path>
              </a:pathLst>
            </a:custGeom>
            <a:solidFill>
              <a:srgbClr val="F4A5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object 206"/>
            <p:cNvSpPr/>
            <p:nvPr/>
          </p:nvSpPr>
          <p:spPr>
            <a:xfrm>
              <a:off x="2156460" y="6315455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19" h="426720">
                  <a:moveTo>
                    <a:pt x="426720" y="426720"/>
                  </a:moveTo>
                  <a:lnTo>
                    <a:pt x="146304" y="345948"/>
                  </a:lnTo>
                  <a:lnTo>
                    <a:pt x="0" y="236220"/>
                  </a:lnTo>
                  <a:lnTo>
                    <a:pt x="310896" y="0"/>
                  </a:lnTo>
                  <a:lnTo>
                    <a:pt x="426720" y="426720"/>
                  </a:lnTo>
                  <a:close/>
                </a:path>
              </a:pathLst>
            </a:custGeom>
            <a:solidFill>
              <a:srgbClr val="F6A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object 207"/>
            <p:cNvSpPr/>
            <p:nvPr/>
          </p:nvSpPr>
          <p:spPr>
            <a:xfrm>
              <a:off x="3479952" y="6723037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4762" y="2387"/>
                  </a:moveTo>
                  <a:lnTo>
                    <a:pt x="4064" y="698"/>
                  </a:lnTo>
                  <a:lnTo>
                    <a:pt x="2387" y="0"/>
                  </a:lnTo>
                  <a:lnTo>
                    <a:pt x="698" y="698"/>
                  </a:lnTo>
                  <a:lnTo>
                    <a:pt x="0" y="2387"/>
                  </a:lnTo>
                  <a:lnTo>
                    <a:pt x="698" y="4064"/>
                  </a:lnTo>
                  <a:lnTo>
                    <a:pt x="2387" y="4762"/>
                  </a:lnTo>
                  <a:lnTo>
                    <a:pt x="4064" y="4064"/>
                  </a:lnTo>
                  <a:lnTo>
                    <a:pt x="4762" y="2387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object 208"/>
            <p:cNvSpPr/>
            <p:nvPr/>
          </p:nvSpPr>
          <p:spPr>
            <a:xfrm>
              <a:off x="2884932" y="6411468"/>
              <a:ext cx="948055" cy="419100"/>
            </a:xfrm>
            <a:custGeom>
              <a:avLst/>
              <a:gdLst/>
              <a:ahLst/>
              <a:cxnLst/>
              <a:rect l="l" t="t" r="r" b="b"/>
              <a:pathLst>
                <a:path w="948054" h="419100">
                  <a:moveTo>
                    <a:pt x="893051" y="391668"/>
                  </a:moveTo>
                  <a:lnTo>
                    <a:pt x="597395" y="313956"/>
                  </a:lnTo>
                  <a:lnTo>
                    <a:pt x="678167" y="408432"/>
                  </a:lnTo>
                  <a:lnTo>
                    <a:pt x="893051" y="391668"/>
                  </a:lnTo>
                  <a:close/>
                </a:path>
                <a:path w="948054" h="419100">
                  <a:moveTo>
                    <a:pt x="947928" y="388620"/>
                  </a:moveTo>
                  <a:lnTo>
                    <a:pt x="204216" y="0"/>
                  </a:lnTo>
                  <a:lnTo>
                    <a:pt x="0" y="219456"/>
                  </a:lnTo>
                  <a:lnTo>
                    <a:pt x="103632" y="419100"/>
                  </a:lnTo>
                  <a:lnTo>
                    <a:pt x="597395" y="313956"/>
                  </a:lnTo>
                  <a:lnTo>
                    <a:pt x="893051" y="391668"/>
                  </a:lnTo>
                  <a:lnTo>
                    <a:pt x="947928" y="388620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3441191" y="6725412"/>
              <a:ext cx="121920" cy="104139"/>
            </a:xfrm>
            <a:custGeom>
              <a:avLst/>
              <a:gdLst/>
              <a:ahLst/>
              <a:cxnLst/>
              <a:rect l="l" t="t" r="r" b="b"/>
              <a:pathLst>
                <a:path w="121920" h="104140">
                  <a:moveTo>
                    <a:pt x="0" y="103632"/>
                  </a:moveTo>
                  <a:lnTo>
                    <a:pt x="41148" y="0"/>
                  </a:lnTo>
                  <a:lnTo>
                    <a:pt x="121920" y="94488"/>
                  </a:lnTo>
                  <a:lnTo>
                    <a:pt x="0" y="103632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2988564" y="6725412"/>
              <a:ext cx="494030" cy="135890"/>
            </a:xfrm>
            <a:custGeom>
              <a:avLst/>
              <a:gdLst/>
              <a:ahLst/>
              <a:cxnLst/>
              <a:rect l="l" t="t" r="r" b="b"/>
              <a:pathLst>
                <a:path w="494029" h="135890">
                  <a:moveTo>
                    <a:pt x="16763" y="135635"/>
                  </a:moveTo>
                  <a:lnTo>
                    <a:pt x="0" y="105155"/>
                  </a:lnTo>
                  <a:lnTo>
                    <a:pt x="493775" y="0"/>
                  </a:lnTo>
                  <a:lnTo>
                    <a:pt x="452627" y="103632"/>
                  </a:lnTo>
                  <a:lnTo>
                    <a:pt x="16763" y="135635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object 211"/>
            <p:cNvSpPr/>
            <p:nvPr/>
          </p:nvSpPr>
          <p:spPr>
            <a:xfrm>
              <a:off x="2647188" y="6179819"/>
              <a:ext cx="441959" cy="451484"/>
            </a:xfrm>
            <a:custGeom>
              <a:avLst/>
              <a:gdLst/>
              <a:ahLst/>
              <a:cxnLst/>
              <a:rect l="l" t="t" r="r" b="b"/>
              <a:pathLst>
                <a:path w="441960" h="451484">
                  <a:moveTo>
                    <a:pt x="237743" y="451103"/>
                  </a:moveTo>
                  <a:lnTo>
                    <a:pt x="0" y="0"/>
                  </a:lnTo>
                  <a:lnTo>
                    <a:pt x="1523" y="0"/>
                  </a:lnTo>
                  <a:lnTo>
                    <a:pt x="441959" y="231648"/>
                  </a:lnTo>
                  <a:lnTo>
                    <a:pt x="237743" y="451103"/>
                  </a:lnTo>
                  <a:close/>
                </a:path>
              </a:pathLst>
            </a:custGeom>
            <a:solidFill>
              <a:srgbClr val="FBC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3832847" y="6179820"/>
              <a:ext cx="1027430" cy="1239520"/>
            </a:xfrm>
            <a:custGeom>
              <a:avLst/>
              <a:gdLst/>
              <a:ahLst/>
              <a:cxnLst/>
              <a:rect l="l" t="t" r="r" b="b"/>
              <a:pathLst>
                <a:path w="1027429" h="1239520">
                  <a:moveTo>
                    <a:pt x="765060" y="966228"/>
                  </a:moveTo>
                  <a:lnTo>
                    <a:pt x="585228" y="1144536"/>
                  </a:lnTo>
                  <a:lnTo>
                    <a:pt x="690384" y="1239024"/>
                  </a:lnTo>
                  <a:lnTo>
                    <a:pt x="765060" y="966228"/>
                  </a:lnTo>
                  <a:close/>
                </a:path>
                <a:path w="1027429" h="1239520">
                  <a:moveTo>
                    <a:pt x="1027176" y="0"/>
                  </a:moveTo>
                  <a:lnTo>
                    <a:pt x="344424" y="411480"/>
                  </a:lnTo>
                  <a:lnTo>
                    <a:pt x="0" y="620268"/>
                  </a:lnTo>
                  <a:lnTo>
                    <a:pt x="27432" y="646188"/>
                  </a:lnTo>
                  <a:lnTo>
                    <a:pt x="585216" y="1144536"/>
                  </a:lnTo>
                  <a:lnTo>
                    <a:pt x="765060" y="966216"/>
                  </a:lnTo>
                  <a:lnTo>
                    <a:pt x="797052" y="847356"/>
                  </a:lnTo>
                  <a:lnTo>
                    <a:pt x="806208" y="813816"/>
                  </a:lnTo>
                  <a:lnTo>
                    <a:pt x="1027176" y="0"/>
                  </a:lnTo>
                  <a:close/>
                </a:path>
              </a:pathLst>
            </a:custGeom>
            <a:solidFill>
              <a:srgbClr val="FDCF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" name="object 213"/>
            <p:cNvSpPr/>
            <p:nvPr/>
          </p:nvSpPr>
          <p:spPr>
            <a:xfrm>
              <a:off x="4629911" y="6993635"/>
              <a:ext cx="68580" cy="52069"/>
            </a:xfrm>
            <a:custGeom>
              <a:avLst/>
              <a:gdLst/>
              <a:ahLst/>
              <a:cxnLst/>
              <a:rect l="l" t="t" r="r" b="b"/>
              <a:pathLst>
                <a:path w="68579" h="52070">
                  <a:moveTo>
                    <a:pt x="68580" y="51816"/>
                  </a:moveTo>
                  <a:lnTo>
                    <a:pt x="0" y="33528"/>
                  </a:lnTo>
                  <a:lnTo>
                    <a:pt x="9144" y="0"/>
                  </a:lnTo>
                  <a:lnTo>
                    <a:pt x="68580" y="51816"/>
                  </a:lnTo>
                  <a:close/>
                </a:path>
              </a:pathLst>
            </a:custGeom>
            <a:solidFill>
              <a:srgbClr val="F6A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" name="object 214"/>
            <p:cNvSpPr/>
            <p:nvPr/>
          </p:nvSpPr>
          <p:spPr>
            <a:xfrm>
              <a:off x="4698491" y="6697980"/>
              <a:ext cx="645160" cy="459105"/>
            </a:xfrm>
            <a:custGeom>
              <a:avLst/>
              <a:gdLst/>
              <a:ahLst/>
              <a:cxnLst/>
              <a:rect l="l" t="t" r="r" b="b"/>
              <a:pathLst>
                <a:path w="645160" h="459104">
                  <a:moveTo>
                    <a:pt x="172211" y="458723"/>
                  </a:moveTo>
                  <a:lnTo>
                    <a:pt x="0" y="347471"/>
                  </a:lnTo>
                  <a:lnTo>
                    <a:pt x="565404" y="0"/>
                  </a:lnTo>
                  <a:lnTo>
                    <a:pt x="644652" y="102107"/>
                  </a:lnTo>
                  <a:lnTo>
                    <a:pt x="172211" y="458723"/>
                  </a:lnTo>
                  <a:close/>
                </a:path>
              </a:pathLst>
            </a:custGeom>
            <a:solidFill>
              <a:srgbClr val="F4A7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object 215"/>
            <p:cNvSpPr/>
            <p:nvPr/>
          </p:nvSpPr>
          <p:spPr>
            <a:xfrm>
              <a:off x="4523232" y="7045451"/>
              <a:ext cx="347980" cy="373380"/>
            </a:xfrm>
            <a:custGeom>
              <a:avLst/>
              <a:gdLst/>
              <a:ahLst/>
              <a:cxnLst/>
              <a:rect l="l" t="t" r="r" b="b"/>
              <a:pathLst>
                <a:path w="347979" h="373379">
                  <a:moveTo>
                    <a:pt x="0" y="373380"/>
                  </a:moveTo>
                  <a:lnTo>
                    <a:pt x="74675" y="100583"/>
                  </a:lnTo>
                  <a:lnTo>
                    <a:pt x="175259" y="0"/>
                  </a:lnTo>
                  <a:lnTo>
                    <a:pt x="347471" y="111251"/>
                  </a:lnTo>
                  <a:lnTo>
                    <a:pt x="0" y="373380"/>
                  </a:lnTo>
                  <a:close/>
                </a:path>
              </a:pathLst>
            </a:custGeom>
            <a:solidFill>
              <a:srgbClr val="F6A8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object 216"/>
            <p:cNvSpPr/>
            <p:nvPr/>
          </p:nvSpPr>
          <p:spPr>
            <a:xfrm>
              <a:off x="4597908" y="6179820"/>
              <a:ext cx="274320" cy="966469"/>
            </a:xfrm>
            <a:custGeom>
              <a:avLst/>
              <a:gdLst/>
              <a:ahLst/>
              <a:cxnLst/>
              <a:rect l="l" t="t" r="r" b="b"/>
              <a:pathLst>
                <a:path w="274320" h="966470">
                  <a:moveTo>
                    <a:pt x="274320" y="15252"/>
                  </a:moveTo>
                  <a:lnTo>
                    <a:pt x="262128" y="0"/>
                  </a:lnTo>
                  <a:lnTo>
                    <a:pt x="41148" y="813828"/>
                  </a:lnTo>
                  <a:lnTo>
                    <a:pt x="100558" y="865632"/>
                  </a:lnTo>
                  <a:lnTo>
                    <a:pt x="31991" y="847356"/>
                  </a:lnTo>
                  <a:lnTo>
                    <a:pt x="0" y="966216"/>
                  </a:lnTo>
                  <a:lnTo>
                    <a:pt x="100558" y="865644"/>
                  </a:lnTo>
                  <a:lnTo>
                    <a:pt x="274320" y="15252"/>
                  </a:lnTo>
                  <a:close/>
                </a:path>
              </a:pathLst>
            </a:custGeom>
            <a:solidFill>
              <a:srgbClr val="F6A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object 217"/>
            <p:cNvSpPr/>
            <p:nvPr/>
          </p:nvSpPr>
          <p:spPr>
            <a:xfrm>
              <a:off x="4698491" y="6195060"/>
              <a:ext cx="565785" cy="850900"/>
            </a:xfrm>
            <a:custGeom>
              <a:avLst/>
              <a:gdLst/>
              <a:ahLst/>
              <a:cxnLst/>
              <a:rect l="l" t="t" r="r" b="b"/>
              <a:pathLst>
                <a:path w="565785" h="850900">
                  <a:moveTo>
                    <a:pt x="0" y="850391"/>
                  </a:moveTo>
                  <a:lnTo>
                    <a:pt x="173735" y="0"/>
                  </a:lnTo>
                  <a:lnTo>
                    <a:pt x="565404" y="502919"/>
                  </a:lnTo>
                  <a:lnTo>
                    <a:pt x="0" y="850391"/>
                  </a:lnTo>
                  <a:close/>
                </a:path>
              </a:pathLst>
            </a:custGeom>
            <a:solidFill>
              <a:srgbClr val="F6A8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8" name="object 21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261514" y="6646830"/>
              <a:ext cx="84010" cy="153256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4860023" y="6179820"/>
              <a:ext cx="483234" cy="518795"/>
            </a:xfrm>
            <a:custGeom>
              <a:avLst/>
              <a:gdLst/>
              <a:ahLst/>
              <a:cxnLst/>
              <a:rect l="l" t="t" r="r" b="b"/>
              <a:pathLst>
                <a:path w="483235" h="518795">
                  <a:moveTo>
                    <a:pt x="483120" y="284988"/>
                  </a:moveTo>
                  <a:lnTo>
                    <a:pt x="134124" y="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12192" y="15252"/>
                  </a:lnTo>
                  <a:lnTo>
                    <a:pt x="403872" y="518172"/>
                  </a:lnTo>
                  <a:lnTo>
                    <a:pt x="483120" y="469404"/>
                  </a:lnTo>
                  <a:lnTo>
                    <a:pt x="483120" y="284988"/>
                  </a:lnTo>
                  <a:close/>
                </a:path>
              </a:pathLst>
            </a:custGeom>
            <a:solidFill>
              <a:srgbClr val="F9C1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object 220"/>
            <p:cNvSpPr/>
            <p:nvPr/>
          </p:nvSpPr>
          <p:spPr>
            <a:xfrm>
              <a:off x="3549396" y="6179820"/>
              <a:ext cx="1793875" cy="620395"/>
            </a:xfrm>
            <a:custGeom>
              <a:avLst/>
              <a:gdLst/>
              <a:ahLst/>
              <a:cxnLst/>
              <a:rect l="l" t="t" r="r" b="b"/>
              <a:pathLst>
                <a:path w="1793875" h="620395">
                  <a:moveTo>
                    <a:pt x="1310627" y="0"/>
                  </a:moveTo>
                  <a:lnTo>
                    <a:pt x="153911" y="0"/>
                  </a:lnTo>
                  <a:lnTo>
                    <a:pt x="0" y="0"/>
                  </a:lnTo>
                  <a:lnTo>
                    <a:pt x="283451" y="620268"/>
                  </a:lnTo>
                  <a:lnTo>
                    <a:pt x="627875" y="411480"/>
                  </a:lnTo>
                  <a:lnTo>
                    <a:pt x="1310627" y="0"/>
                  </a:lnTo>
                  <a:close/>
                </a:path>
                <a:path w="1793875" h="620395">
                  <a:moveTo>
                    <a:pt x="1793748" y="0"/>
                  </a:moveTo>
                  <a:lnTo>
                    <a:pt x="1444752" y="0"/>
                  </a:lnTo>
                  <a:lnTo>
                    <a:pt x="1793748" y="284988"/>
                  </a:lnTo>
                  <a:lnTo>
                    <a:pt x="1793748" y="0"/>
                  </a:lnTo>
                  <a:close/>
                </a:path>
              </a:pathLst>
            </a:custGeom>
            <a:solidFill>
              <a:srgbClr val="F9BC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object 221"/>
            <p:cNvSpPr/>
            <p:nvPr/>
          </p:nvSpPr>
          <p:spPr>
            <a:xfrm>
              <a:off x="3089148" y="6179819"/>
              <a:ext cx="744220" cy="620395"/>
            </a:xfrm>
            <a:custGeom>
              <a:avLst/>
              <a:gdLst/>
              <a:ahLst/>
              <a:cxnLst/>
              <a:rect l="l" t="t" r="r" b="b"/>
              <a:pathLst>
                <a:path w="744220" h="620395">
                  <a:moveTo>
                    <a:pt x="743711" y="620267"/>
                  </a:moveTo>
                  <a:lnTo>
                    <a:pt x="0" y="231648"/>
                  </a:lnTo>
                  <a:lnTo>
                    <a:pt x="214883" y="0"/>
                  </a:lnTo>
                  <a:lnTo>
                    <a:pt x="460248" y="0"/>
                  </a:lnTo>
                  <a:lnTo>
                    <a:pt x="743711" y="620267"/>
                  </a:lnTo>
                  <a:close/>
                </a:path>
              </a:pathLst>
            </a:custGeom>
            <a:solidFill>
              <a:srgbClr val="F6AA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" name="object 222"/>
            <p:cNvSpPr/>
            <p:nvPr/>
          </p:nvSpPr>
          <p:spPr>
            <a:xfrm>
              <a:off x="2648711" y="6179819"/>
              <a:ext cx="655320" cy="231775"/>
            </a:xfrm>
            <a:custGeom>
              <a:avLst/>
              <a:gdLst/>
              <a:ahLst/>
              <a:cxnLst/>
              <a:rect l="l" t="t" r="r" b="b"/>
              <a:pathLst>
                <a:path w="655320" h="231775">
                  <a:moveTo>
                    <a:pt x="440436" y="231648"/>
                  </a:moveTo>
                  <a:lnTo>
                    <a:pt x="0" y="0"/>
                  </a:lnTo>
                  <a:lnTo>
                    <a:pt x="655320" y="0"/>
                  </a:lnTo>
                  <a:lnTo>
                    <a:pt x="440436" y="231648"/>
                  </a:lnTo>
                  <a:close/>
                </a:path>
              </a:pathLst>
            </a:custGeom>
            <a:solidFill>
              <a:srgbClr val="F4A500"/>
            </a:solidFill>
          </p:spPr>
          <p:txBody>
            <a:bodyPr wrap="square" lIns="0" tIns="0" rIns="0" bIns="0" rtlCol="0"/>
            <a:lstStyle/>
            <a:p>
              <a:pPr defTabSz="3959352"/>
              <a:endParaRPr sz="779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3" name="object 22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8288" y="1626107"/>
              <a:ext cx="5318760" cy="2927603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8288" y="1626108"/>
              <a:ext cx="5327903" cy="2944367"/>
            </a:xfrm>
            <a:prstGeom prst="rect">
              <a:avLst/>
            </a:prstGeom>
          </p:spPr>
        </p:pic>
      </p:grpSp>
      <p:sp>
        <p:nvSpPr>
          <p:cNvPr id="226" name="object 226"/>
          <p:cNvSpPr txBox="1"/>
          <p:nvPr/>
        </p:nvSpPr>
        <p:spPr>
          <a:xfrm>
            <a:off x="34187799" y="29386571"/>
            <a:ext cx="10676441" cy="1580862"/>
          </a:xfrm>
          <a:prstGeom prst="rect">
            <a:avLst/>
          </a:prstGeom>
        </p:spPr>
        <p:txBody>
          <a:bodyPr vert="horz" wrap="square" lIns="0" tIns="52241" rIns="0" bIns="0" rtlCol="0">
            <a:spAutoFit/>
          </a:bodyPr>
          <a:lstStyle/>
          <a:p>
            <a:pPr marL="646144" marR="21996" indent="-593903" defTabSz="3959352">
              <a:lnSpc>
                <a:spcPct val="102600"/>
              </a:lnSpc>
              <a:spcBef>
                <a:spcPts val="411"/>
              </a:spcBef>
            </a:pPr>
            <a:r>
              <a:rPr sz="4980" kern="0" spc="628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980" kern="0" spc="36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980" kern="0" spc="238" dirty="0">
                <a:solidFill>
                  <a:srgbClr val="FFFFFF"/>
                </a:solidFill>
                <a:latin typeface="Trebuchet MS"/>
                <a:cs typeface="Trebuchet MS"/>
              </a:rPr>
              <a:t>semiconductor</a:t>
            </a:r>
            <a:r>
              <a:rPr sz="4980" kern="0" spc="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980" kern="0" dirty="0">
                <a:solidFill>
                  <a:srgbClr val="FFFFFF"/>
                </a:solidFill>
                <a:latin typeface="Trebuchet MS"/>
                <a:cs typeface="Trebuchet MS"/>
              </a:rPr>
              <a:t>material</a:t>
            </a:r>
            <a:r>
              <a:rPr sz="4980" kern="0" spc="36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980" kern="0" spc="-43" dirty="0">
                <a:solidFill>
                  <a:srgbClr val="FFFFFF"/>
                </a:solidFill>
                <a:latin typeface="Trebuchet MS"/>
                <a:cs typeface="Trebuchet MS"/>
              </a:rPr>
              <a:t>supplier </a:t>
            </a:r>
            <a:r>
              <a:rPr sz="4980" kern="0" dirty="0">
                <a:solidFill>
                  <a:srgbClr val="FFFFFF"/>
                </a:solidFill>
                <a:latin typeface="Trebuchet MS"/>
                <a:cs typeface="Trebuchet MS"/>
              </a:rPr>
              <a:t>led</a:t>
            </a:r>
            <a:r>
              <a:rPr sz="4980" kern="0" spc="-43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980" kern="0" spc="217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4980" kern="0" spc="-10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980" kern="0" spc="260" dirty="0">
                <a:solidFill>
                  <a:srgbClr val="FFFFFF"/>
                </a:solidFill>
                <a:latin typeface="Trebuchet MS"/>
                <a:cs typeface="Trebuchet MS"/>
              </a:rPr>
              <a:t>professional</a:t>
            </a:r>
            <a:r>
              <a:rPr sz="4980" kern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980" kern="0" spc="173" dirty="0">
                <a:solidFill>
                  <a:srgbClr val="FFFFFF"/>
                </a:solidFill>
                <a:latin typeface="Trebuchet MS"/>
                <a:cs typeface="Trebuchet MS"/>
              </a:rPr>
              <a:t>technology</a:t>
            </a:r>
            <a:endParaRPr sz="4980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2137930" y="2011327"/>
            <a:ext cx="17849975" cy="749719"/>
          </a:xfrm>
          <a:prstGeom prst="rect">
            <a:avLst/>
          </a:prstGeom>
        </p:spPr>
        <p:txBody>
          <a:bodyPr vert="horz" wrap="square" lIns="0" tIns="49492" rIns="0" bIns="0" rtlCol="0">
            <a:spAutoFit/>
          </a:bodyPr>
          <a:lstStyle/>
          <a:p>
            <a:pPr marL="54991" defTabSz="3959352">
              <a:spcBef>
                <a:spcPts val="390"/>
              </a:spcBef>
            </a:pPr>
            <a:r>
              <a:rPr sz="4547" kern="0" spc="433" dirty="0">
                <a:solidFill>
                  <a:srgbClr val="211613"/>
                </a:solidFill>
                <a:latin typeface="Trebuchet MS"/>
                <a:cs typeface="Trebuchet MS"/>
              </a:rPr>
              <a:t>A </a:t>
            </a:r>
            <a:r>
              <a:rPr sz="4547" kern="0" dirty="0">
                <a:solidFill>
                  <a:srgbClr val="211613"/>
                </a:solidFill>
                <a:latin typeface="Trebuchet MS"/>
                <a:cs typeface="Trebuchet MS"/>
              </a:rPr>
              <a:t>semiconductor</a:t>
            </a:r>
            <a:r>
              <a:rPr sz="4547" kern="0" spc="433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4547" kern="0" dirty="0">
                <a:solidFill>
                  <a:srgbClr val="211613"/>
                </a:solidFill>
                <a:latin typeface="Trebuchet MS"/>
                <a:cs typeface="Trebuchet MS"/>
              </a:rPr>
              <a:t>material</a:t>
            </a:r>
            <a:r>
              <a:rPr sz="4547" kern="0" spc="541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4547" kern="0" dirty="0">
                <a:solidFill>
                  <a:srgbClr val="211613"/>
                </a:solidFill>
                <a:latin typeface="Trebuchet MS"/>
                <a:cs typeface="Trebuchet MS"/>
              </a:rPr>
              <a:t>supplier</a:t>
            </a:r>
            <a:r>
              <a:rPr sz="4547" kern="0" spc="541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4547" kern="0" spc="-87" dirty="0">
                <a:solidFill>
                  <a:srgbClr val="211613"/>
                </a:solidFill>
                <a:latin typeface="Trebuchet MS"/>
                <a:cs typeface="Trebuchet MS"/>
              </a:rPr>
              <a:t>led</a:t>
            </a:r>
            <a:r>
              <a:rPr sz="4547" kern="0" spc="476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4547" kern="0" dirty="0">
                <a:solidFill>
                  <a:srgbClr val="211613"/>
                </a:solidFill>
                <a:latin typeface="Trebuchet MS"/>
                <a:cs typeface="Trebuchet MS"/>
              </a:rPr>
              <a:t>by</a:t>
            </a:r>
            <a:r>
              <a:rPr sz="4547" kern="0" spc="494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4547" kern="0" dirty="0">
                <a:solidFill>
                  <a:srgbClr val="211613"/>
                </a:solidFill>
                <a:latin typeface="Trebuchet MS"/>
                <a:cs typeface="Trebuchet MS"/>
              </a:rPr>
              <a:t>professional</a:t>
            </a:r>
            <a:r>
              <a:rPr sz="4547" kern="0" spc="411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4547" kern="0" spc="-43" dirty="0">
                <a:solidFill>
                  <a:srgbClr val="211613"/>
                </a:solidFill>
                <a:latin typeface="Trebuchet MS"/>
                <a:cs typeface="Trebuchet MS"/>
              </a:rPr>
              <a:t>technology</a:t>
            </a:r>
            <a:endParaRPr sz="4547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34456684" y="14083665"/>
            <a:ext cx="9766345" cy="3549215"/>
          </a:xfrm>
          <a:prstGeom prst="rect">
            <a:avLst/>
          </a:prstGeom>
        </p:spPr>
        <p:txBody>
          <a:bodyPr vert="horz" wrap="square" lIns="0" tIns="60490" rIns="0" bIns="0" rtlCol="0">
            <a:spAutoFit/>
          </a:bodyPr>
          <a:lstStyle/>
          <a:p>
            <a:pPr marL="54991" defTabSz="3959352">
              <a:lnSpc>
                <a:spcPts val="20459"/>
              </a:lnSpc>
              <a:spcBef>
                <a:spcPts val="476"/>
              </a:spcBef>
            </a:pPr>
            <a:r>
              <a:rPr sz="17104" kern="0" spc="2490" dirty="0" err="1">
                <a:solidFill>
                  <a:srgbClr val="FFFFFF"/>
                </a:solidFill>
                <a:latin typeface="SimSun"/>
                <a:cs typeface="SimSun"/>
              </a:rPr>
              <a:t>產品</a:t>
            </a:r>
            <a:r>
              <a:rPr sz="17104" kern="0" spc="1083" dirty="0" err="1">
                <a:solidFill>
                  <a:srgbClr val="EDCD2F"/>
                </a:solidFill>
                <a:latin typeface="SimSun"/>
                <a:cs typeface="SimSun"/>
              </a:rPr>
              <a:t>目錄</a:t>
            </a:r>
            <a:endParaRPr sz="17104" kern="0" dirty="0">
              <a:solidFill>
                <a:sysClr val="windowText" lastClr="000000"/>
              </a:solidFill>
              <a:latin typeface="SimSun"/>
              <a:cs typeface="SimSun"/>
            </a:endParaRPr>
          </a:p>
          <a:p>
            <a:pPr marL="225459" defTabSz="3959352">
              <a:lnSpc>
                <a:spcPts val="6690"/>
              </a:lnSpc>
              <a:tabLst>
                <a:tab pos="4946440" algn="l"/>
              </a:tabLst>
            </a:pPr>
            <a:r>
              <a:rPr sz="5629" kern="0" spc="563" dirty="0">
                <a:solidFill>
                  <a:srgbClr val="FFFFFF"/>
                </a:solidFill>
                <a:latin typeface="Trebuchet MS"/>
                <a:cs typeface="Trebuchet MS"/>
              </a:rPr>
              <a:t>FAIRFIELD</a:t>
            </a:r>
            <a:r>
              <a:rPr sz="5629" kern="0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5629" kern="0" spc="650" dirty="0">
                <a:solidFill>
                  <a:srgbClr val="FFFFFF"/>
                </a:solidFill>
                <a:latin typeface="Trebuchet MS"/>
                <a:cs typeface="Trebuchet MS"/>
              </a:rPr>
              <a:t>CATALOGUE</a:t>
            </a:r>
            <a:endParaRPr sz="5629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2732027" y="20105779"/>
            <a:ext cx="20646672" cy="7603813"/>
          </a:xfrm>
          <a:prstGeom prst="rect">
            <a:avLst/>
          </a:prstGeom>
        </p:spPr>
        <p:txBody>
          <a:bodyPr vert="horz" wrap="square" lIns="0" tIns="239205" rIns="0" bIns="0" rtlCol="0">
            <a:spAutoFit/>
          </a:bodyPr>
          <a:lstStyle/>
          <a:p>
            <a:pPr marL="54991" defTabSz="3959352">
              <a:spcBef>
                <a:spcPts val="1879"/>
              </a:spcBef>
            </a:pPr>
            <a:r>
              <a:rPr lang="en-US" altLang="zh-TW" sz="6600" b="1" kern="0" spc="87" dirty="0">
                <a:solidFill>
                  <a:srgbClr val="003D5D"/>
                </a:solidFill>
                <a:latin typeface="Trebuchet MS"/>
                <a:cs typeface="Trebuchet MS"/>
              </a:rPr>
              <a:t>Taiwan</a:t>
            </a:r>
            <a:r>
              <a:rPr sz="6600" b="1" kern="0" spc="476" dirty="0">
                <a:solidFill>
                  <a:srgbClr val="003D5D"/>
                </a:solidFill>
                <a:latin typeface="Trebuchet MS"/>
                <a:cs typeface="Trebuchet MS"/>
              </a:rPr>
              <a:t> </a:t>
            </a:r>
            <a:r>
              <a:rPr sz="6600" b="1" kern="0" spc="87" dirty="0">
                <a:solidFill>
                  <a:srgbClr val="003D5D"/>
                </a:solidFill>
                <a:latin typeface="Trebuchet MS"/>
                <a:cs typeface="Trebuchet MS"/>
              </a:rPr>
              <a:t>Fairfield</a:t>
            </a:r>
            <a:r>
              <a:rPr sz="6600" b="1" kern="0" spc="455" dirty="0">
                <a:solidFill>
                  <a:srgbClr val="003D5D"/>
                </a:solidFill>
                <a:latin typeface="Trebuchet MS"/>
                <a:cs typeface="Trebuchet MS"/>
              </a:rPr>
              <a:t> </a:t>
            </a:r>
            <a:r>
              <a:rPr sz="6600" b="1" kern="0" spc="87" dirty="0">
                <a:solidFill>
                  <a:srgbClr val="003D5D"/>
                </a:solidFill>
                <a:latin typeface="Trebuchet MS"/>
                <a:cs typeface="Trebuchet MS"/>
              </a:rPr>
              <a:t>Electronic</a:t>
            </a:r>
            <a:r>
              <a:rPr sz="6600" b="1" kern="0" spc="494" dirty="0">
                <a:solidFill>
                  <a:srgbClr val="003D5D"/>
                </a:solidFill>
                <a:latin typeface="Trebuchet MS"/>
                <a:cs typeface="Trebuchet MS"/>
              </a:rPr>
              <a:t> </a:t>
            </a:r>
            <a:r>
              <a:rPr sz="6600" b="1" kern="0" spc="87" dirty="0">
                <a:solidFill>
                  <a:srgbClr val="003D5D"/>
                </a:solidFill>
                <a:latin typeface="Trebuchet MS"/>
                <a:cs typeface="Trebuchet MS"/>
              </a:rPr>
              <a:t>Technology</a:t>
            </a:r>
            <a:r>
              <a:rPr sz="6600" b="1" kern="0" spc="520" dirty="0">
                <a:solidFill>
                  <a:srgbClr val="003D5D"/>
                </a:solidFill>
                <a:latin typeface="Trebuchet MS"/>
                <a:cs typeface="Trebuchet MS"/>
              </a:rPr>
              <a:t> </a:t>
            </a:r>
            <a:r>
              <a:rPr sz="6600" b="1" kern="0" spc="-43" dirty="0" err="1">
                <a:solidFill>
                  <a:srgbClr val="003D5D"/>
                </a:solidFill>
                <a:latin typeface="Trebuchet MS"/>
                <a:cs typeface="Trebuchet MS"/>
              </a:rPr>
              <a:t>Co.,Ltd</a:t>
            </a:r>
            <a:r>
              <a:rPr sz="6600" b="1" kern="0" spc="-43" dirty="0">
                <a:solidFill>
                  <a:srgbClr val="003D5D"/>
                </a:solidFill>
                <a:latin typeface="Trebuchet MS"/>
                <a:cs typeface="Trebuchet MS"/>
              </a:rPr>
              <a:t>.</a:t>
            </a:r>
            <a:endParaRPr lang="en-US" sz="6600" b="1" kern="0" spc="-43" dirty="0">
              <a:solidFill>
                <a:srgbClr val="003D5D"/>
              </a:solidFill>
              <a:latin typeface="Trebuchet MS"/>
              <a:cs typeface="Trebuchet MS"/>
            </a:endParaRPr>
          </a:p>
          <a:p>
            <a:pPr marL="54991" defTabSz="3959352">
              <a:spcBef>
                <a:spcPts val="1879"/>
              </a:spcBef>
            </a:pPr>
            <a:r>
              <a:rPr lang="zh-TW" altLang="en-US" sz="6600" b="1" kern="0" spc="-43" dirty="0">
                <a:solidFill>
                  <a:srgbClr val="003D5D"/>
                </a:solidFill>
                <a:latin typeface="Trebuchet MS"/>
                <a:cs typeface="Trebuchet MS"/>
              </a:rPr>
              <a:t>台灣銘奮電子科技有限公司</a:t>
            </a:r>
            <a:endParaRPr lang="en-US" altLang="zh-TW" sz="6600" b="1" kern="0" spc="-43" dirty="0">
              <a:solidFill>
                <a:srgbClr val="003D5D"/>
              </a:solidFill>
              <a:latin typeface="Trebuchet MS"/>
              <a:cs typeface="Trebuchet MS"/>
            </a:endParaRPr>
          </a:p>
          <a:p>
            <a:pPr marL="54991" defTabSz="3959352">
              <a:spcBef>
                <a:spcPts val="1879"/>
              </a:spcBef>
            </a:pPr>
            <a:r>
              <a:rPr lang="en-US" altLang="zh-TW" sz="5400" kern="0" spc="325" dirty="0">
                <a:solidFill>
                  <a:srgbClr val="003D5D"/>
                </a:solidFill>
                <a:latin typeface="Trebuchet MS"/>
                <a:cs typeface="Trebuchet MS"/>
              </a:rPr>
              <a:t> </a:t>
            </a:r>
            <a:r>
              <a:rPr lang="zh-TW" altLang="en-US" sz="5400" kern="0" spc="325" dirty="0">
                <a:solidFill>
                  <a:srgbClr val="003D5D"/>
                </a:solidFill>
                <a:latin typeface="Trebuchet MS"/>
                <a:cs typeface="Trebuchet MS"/>
              </a:rPr>
              <a:t>     </a:t>
            </a:r>
            <a:r>
              <a:rPr lang="en-US" altLang="zh-TW" sz="6000" kern="0" spc="325" dirty="0">
                <a:solidFill>
                  <a:srgbClr val="003D5D"/>
                </a:solidFill>
                <a:latin typeface="Trebuchet MS"/>
                <a:cs typeface="Trebuchet MS"/>
              </a:rPr>
              <a:t>+886 939603219</a:t>
            </a:r>
            <a:endParaRPr lang="en-US" sz="6000" kern="0" spc="-43" dirty="0">
              <a:solidFill>
                <a:srgbClr val="003D5D"/>
              </a:solidFill>
              <a:latin typeface="Trebuchet MS"/>
              <a:cs typeface="Trebuchet MS"/>
            </a:endParaRPr>
          </a:p>
          <a:p>
            <a:pPr marL="54991" defTabSz="3959352">
              <a:spcBef>
                <a:spcPts val="1879"/>
              </a:spcBef>
            </a:pPr>
            <a:r>
              <a:rPr lang="en-US" altLang="zh-TW" sz="6000" kern="0" spc="-43" dirty="0">
                <a:solidFill>
                  <a:srgbClr val="003D5D"/>
                </a:solidFill>
                <a:latin typeface="Trebuchet MS"/>
                <a:cs typeface="Trebuchet MS"/>
              </a:rPr>
              <a:t>T</a:t>
            </a:r>
            <a:r>
              <a:rPr lang="zh-TW" altLang="en-US" sz="6000" kern="0" spc="-43" dirty="0">
                <a:solidFill>
                  <a:srgbClr val="003D5D"/>
                </a:solidFill>
                <a:latin typeface="Trebuchet MS"/>
                <a:cs typeface="Trebuchet MS"/>
              </a:rPr>
              <a:t>      </a:t>
            </a:r>
            <a:r>
              <a:rPr lang="en-US" altLang="zh-TW" sz="6000" u="sng" kern="0" spc="-43" dirty="0">
                <a:solidFill>
                  <a:srgbClr val="003D5D"/>
                </a:solidFill>
                <a:latin typeface="Trebuchet MS"/>
                <a:cs typeface="Trebuchet MS"/>
              </a:rPr>
              <a:t>Tony_Wang@Fairfield.com.tw</a:t>
            </a:r>
          </a:p>
          <a:p>
            <a:pPr marL="54991" defTabSz="3959352">
              <a:spcBef>
                <a:spcPts val="1879"/>
              </a:spcBef>
            </a:pPr>
            <a:r>
              <a:rPr lang="zh-TW" altLang="en-US" sz="6000" kern="0" spc="-43" dirty="0">
                <a:solidFill>
                  <a:srgbClr val="003D5D"/>
                </a:solidFill>
                <a:latin typeface="Trebuchet MS"/>
                <a:cs typeface="Trebuchet MS"/>
              </a:rPr>
              <a:t>      </a:t>
            </a:r>
            <a:r>
              <a:rPr lang="en-US" altLang="zh-TW" sz="6000" kern="0" spc="-43" dirty="0">
                <a:solidFill>
                  <a:srgbClr val="003D5D"/>
                </a:solidFill>
                <a:latin typeface="Trebuchet MS"/>
                <a:cs typeface="Trebuchet MS"/>
              </a:rPr>
              <a:t>Contacting Person : Tony Wang</a:t>
            </a:r>
            <a:endParaRPr lang="en-US" sz="6000" kern="0" spc="-43" dirty="0">
              <a:solidFill>
                <a:srgbClr val="003D5D"/>
              </a:solidFill>
              <a:latin typeface="Trebuchet MS"/>
              <a:cs typeface="Trebuchet MS"/>
            </a:endParaRPr>
          </a:p>
          <a:p>
            <a:pPr marL="1127316" marR="5988520" defTabSz="3959352">
              <a:lnSpc>
                <a:spcPts val="6062"/>
              </a:lnSpc>
              <a:spcBef>
                <a:spcPts val="390"/>
              </a:spcBef>
            </a:pPr>
            <a:endParaRPr lang="en-US" sz="3897" kern="0" spc="-43" dirty="0">
              <a:solidFill>
                <a:srgbClr val="003D5D"/>
              </a:solidFill>
              <a:latin typeface="Trebuchet MS"/>
              <a:cs typeface="Trebuchet MS"/>
            </a:endParaRPr>
          </a:p>
          <a:p>
            <a:pPr marL="1127316" marR="5988520" defTabSz="3959352">
              <a:lnSpc>
                <a:spcPts val="6062"/>
              </a:lnSpc>
              <a:spcBef>
                <a:spcPts val="390"/>
              </a:spcBef>
            </a:pPr>
            <a:endParaRPr sz="3897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18879617" y="25925796"/>
            <a:ext cx="2392095" cy="519161"/>
          </a:xfrm>
          <a:prstGeom prst="rect">
            <a:avLst/>
          </a:prstGeom>
        </p:spPr>
        <p:txBody>
          <a:bodyPr vert="horz" wrap="square" lIns="0" tIns="52241" rIns="0" bIns="0" rtlCol="0">
            <a:spAutoFit/>
          </a:bodyPr>
          <a:lstStyle/>
          <a:p>
            <a:pPr marL="54991" defTabSz="3959352">
              <a:spcBef>
                <a:spcPts val="411"/>
              </a:spcBef>
            </a:pPr>
            <a:r>
              <a:rPr sz="3031" kern="0" dirty="0">
                <a:solidFill>
                  <a:srgbClr val="003D5D"/>
                </a:solidFill>
                <a:latin typeface="Trebuchet MS"/>
                <a:cs typeface="Trebuchet MS"/>
              </a:rPr>
              <a:t>Ver.</a:t>
            </a:r>
            <a:r>
              <a:rPr sz="3031" kern="0" spc="65" dirty="0">
                <a:solidFill>
                  <a:srgbClr val="003D5D"/>
                </a:solidFill>
                <a:latin typeface="Trebuchet MS"/>
                <a:cs typeface="Trebuchet MS"/>
              </a:rPr>
              <a:t> </a:t>
            </a:r>
            <a:r>
              <a:rPr sz="3031" kern="0" spc="217" dirty="0">
                <a:solidFill>
                  <a:srgbClr val="003D5D"/>
                </a:solidFill>
                <a:latin typeface="Trebuchet MS"/>
                <a:cs typeface="Trebuchet MS"/>
              </a:rPr>
              <a:t>202406</a:t>
            </a:r>
            <a:endParaRPr sz="3031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8967586" y="6365580"/>
            <a:ext cx="12345408" cy="469199"/>
          </a:xfrm>
          <a:prstGeom prst="rect">
            <a:avLst/>
          </a:prstGeom>
        </p:spPr>
        <p:txBody>
          <a:bodyPr vert="horz" wrap="square" lIns="0" tIns="68738" rIns="0" bIns="0" rtlCol="0">
            <a:spAutoFit/>
          </a:bodyPr>
          <a:lstStyle/>
          <a:p>
            <a:pPr marL="54991" defTabSz="3959352">
              <a:spcBef>
                <a:spcPts val="541"/>
              </a:spcBef>
            </a:pPr>
            <a:r>
              <a:rPr sz="2598" kern="0" spc="87" dirty="0">
                <a:solidFill>
                  <a:srgbClr val="211613"/>
                </a:solidFill>
                <a:latin typeface="Trebuchet MS"/>
                <a:cs typeface="Trebuchet MS"/>
              </a:rPr>
              <a:t>Please</a:t>
            </a:r>
            <a:r>
              <a:rPr sz="2598" kern="0" spc="152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2598" kern="0" spc="87" dirty="0">
                <a:solidFill>
                  <a:srgbClr val="211613"/>
                </a:solidFill>
                <a:latin typeface="Trebuchet MS"/>
                <a:cs typeface="Trebuchet MS"/>
              </a:rPr>
              <a:t>refer</a:t>
            </a:r>
            <a:r>
              <a:rPr sz="2598" kern="0" spc="130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2598" kern="0" spc="87" dirty="0">
                <a:solidFill>
                  <a:srgbClr val="211613"/>
                </a:solidFill>
                <a:latin typeface="Trebuchet MS"/>
                <a:cs typeface="Trebuchet MS"/>
              </a:rPr>
              <a:t>to</a:t>
            </a:r>
            <a:r>
              <a:rPr sz="2598" kern="0" spc="152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2598" kern="0" spc="87" dirty="0">
                <a:solidFill>
                  <a:srgbClr val="211613"/>
                </a:solidFill>
                <a:latin typeface="Trebuchet MS"/>
                <a:cs typeface="Trebuchet MS"/>
              </a:rPr>
              <a:t>the</a:t>
            </a:r>
            <a:r>
              <a:rPr sz="2598" kern="0" spc="43" dirty="0">
                <a:solidFill>
                  <a:srgbClr val="211613"/>
                </a:solidFill>
                <a:latin typeface="Trebuchet MS"/>
                <a:cs typeface="Trebuchet MS"/>
              </a:rPr>
              <a:t> inner</a:t>
            </a:r>
            <a:r>
              <a:rPr sz="2598" kern="0" spc="108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2598" kern="0" spc="87" dirty="0">
                <a:solidFill>
                  <a:srgbClr val="211613"/>
                </a:solidFill>
                <a:latin typeface="Trebuchet MS"/>
                <a:cs typeface="Trebuchet MS"/>
              </a:rPr>
              <a:t>page</a:t>
            </a:r>
            <a:r>
              <a:rPr sz="2598" kern="0" spc="173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2598" kern="0" spc="87" dirty="0">
                <a:solidFill>
                  <a:srgbClr val="211613"/>
                </a:solidFill>
                <a:latin typeface="Trebuchet MS"/>
                <a:cs typeface="Trebuchet MS"/>
              </a:rPr>
              <a:t>for the</a:t>
            </a:r>
            <a:r>
              <a:rPr sz="2598" kern="0" spc="173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2598" kern="0" spc="87" dirty="0">
                <a:solidFill>
                  <a:srgbClr val="211613"/>
                </a:solidFill>
                <a:latin typeface="Trebuchet MS"/>
                <a:cs typeface="Trebuchet MS"/>
              </a:rPr>
              <a:t>contact</a:t>
            </a:r>
            <a:r>
              <a:rPr sz="2598" kern="0" spc="65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2598" kern="0" spc="87" dirty="0">
                <a:solidFill>
                  <a:srgbClr val="211613"/>
                </a:solidFill>
                <a:latin typeface="Trebuchet MS"/>
                <a:cs typeface="Trebuchet MS"/>
              </a:rPr>
              <a:t>details</a:t>
            </a:r>
            <a:r>
              <a:rPr sz="2598" kern="0" spc="108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2598" kern="0" spc="87" dirty="0">
                <a:solidFill>
                  <a:srgbClr val="211613"/>
                </a:solidFill>
                <a:latin typeface="Trebuchet MS"/>
                <a:cs typeface="Trebuchet MS"/>
              </a:rPr>
              <a:t>of</a:t>
            </a:r>
            <a:r>
              <a:rPr sz="2598" kern="0" spc="152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2598" kern="0" spc="87" dirty="0">
                <a:solidFill>
                  <a:srgbClr val="211613"/>
                </a:solidFill>
                <a:latin typeface="Trebuchet MS"/>
                <a:cs typeface="Trebuchet MS"/>
              </a:rPr>
              <a:t>each branch</a:t>
            </a:r>
            <a:r>
              <a:rPr sz="2598" kern="0" spc="130" dirty="0">
                <a:solidFill>
                  <a:srgbClr val="211613"/>
                </a:solidFill>
                <a:latin typeface="Trebuchet MS"/>
                <a:cs typeface="Trebuchet MS"/>
              </a:rPr>
              <a:t> </a:t>
            </a:r>
            <a:r>
              <a:rPr sz="2598" kern="0" spc="-43" dirty="0">
                <a:solidFill>
                  <a:srgbClr val="211613"/>
                </a:solidFill>
                <a:latin typeface="Trebuchet MS"/>
                <a:cs typeface="Trebuchet MS"/>
              </a:rPr>
              <a:t>office!</a:t>
            </a:r>
            <a:endParaRPr sz="2598" kern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229" name="圖片 228">
            <a:extLst>
              <a:ext uri="{FF2B5EF4-FFF2-40B4-BE49-F238E27FC236}">
                <a16:creationId xmlns:a16="http://schemas.microsoft.com/office/drawing/2014/main" id="{772B5F58-282D-0A6F-EFAB-138E643FAA75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34904212" y="7967506"/>
            <a:ext cx="7454991" cy="48028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595D4-4872-0406-00CD-D796A7448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7A63392-0097-9611-BF30-A95C4EA2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6" y="329184"/>
            <a:ext cx="47878624" cy="3141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5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21806-FF44-7D97-F5FB-E940BE627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251D408-117D-8C8B-E0E6-B55BF01C2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04" y="0"/>
            <a:ext cx="47176920" cy="3274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13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29800" cy="327469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29800" cy="327469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29800" cy="32746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29800" cy="327469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29800" cy="327469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29800" cy="327469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D2C23-EF38-BB34-F1AA-CDDE6D5F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8F5540A-1367-DBE0-B9C2-C000D8EA6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84" y="4940715"/>
            <a:ext cx="21556100" cy="24980485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6BD3CCAE-F73E-A7E5-7B8A-CCA96F8AE9CB}"/>
              </a:ext>
            </a:extLst>
          </p:cNvPr>
          <p:cNvSpPr txBox="1">
            <a:spLocks/>
          </p:cNvSpPr>
          <p:nvPr/>
        </p:nvSpPr>
        <p:spPr>
          <a:xfrm>
            <a:off x="23351395" y="6286652"/>
            <a:ext cx="23495190" cy="13604337"/>
          </a:xfrm>
          <a:prstGeom prst="rect">
            <a:avLst/>
          </a:prstGeom>
        </p:spPr>
        <p:txBody>
          <a:bodyPr vert="horz" wrap="square" lIns="0" tIns="52423" rIns="0" bIns="0" rtlCol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49928" defTabSz="3594781">
              <a:spcBef>
                <a:spcPts val="413"/>
              </a:spcBef>
            </a:pPr>
            <a:r>
              <a:rPr lang="en-US" sz="12580" b="1" kern="0" spc="-39" dirty="0">
                <a:solidFill>
                  <a:sysClr val="windowText" lastClr="000000"/>
                </a:solidFill>
              </a:rPr>
              <a:t>Introduction to AKI-ACE IC Tray</a:t>
            </a:r>
            <a:br>
              <a:rPr lang="en-US" sz="12580" b="1" kern="0" spc="-39" dirty="0">
                <a:solidFill>
                  <a:srgbClr val="FF0000"/>
                </a:solidFill>
              </a:rPr>
            </a:br>
            <a:br>
              <a:rPr lang="en-US" sz="12580" b="1" kern="0" spc="-39" dirty="0">
                <a:solidFill>
                  <a:srgbClr val="FF0000"/>
                </a:solidFill>
              </a:rPr>
            </a:br>
            <a:r>
              <a:rPr lang="en-US" altLang="zh-TW" sz="12580" b="1" u="sng" kern="0" spc="-39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  <a:t>Advantage ( </a:t>
            </a:r>
            <a:r>
              <a:rPr lang="zh-TW" altLang="en-US" sz="12580" b="1" u="sng" kern="0" spc="-39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  <a:t>優勢</a:t>
            </a:r>
            <a:r>
              <a:rPr lang="en-US" altLang="zh-TW" sz="12580" b="1" u="sng" kern="0" spc="-39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  <a:t>)</a:t>
            </a:r>
            <a:br>
              <a:rPr lang="zh-TW" altLang="en-US" sz="12580" b="1" kern="0" spc="-39" dirty="0">
                <a:solidFill>
                  <a:srgbClr val="FF0000"/>
                </a:solidFill>
                <a:ea typeface="新細明體" panose="02020500000000000000" pitchFamily="18" charset="-120"/>
              </a:rPr>
            </a:br>
            <a:r>
              <a:rPr lang="en-US" altLang="zh-TW" sz="12580" b="1" kern="0" spc="-39" dirty="0">
                <a:solidFill>
                  <a:srgbClr val="FF0000"/>
                </a:solidFill>
                <a:ea typeface="新細明體" panose="02020500000000000000" pitchFamily="18" charset="-120"/>
              </a:rPr>
              <a:t>1.</a:t>
            </a:r>
            <a:r>
              <a:rPr lang="en-US" sz="12580" b="1" kern="0" spc="-39" dirty="0">
                <a:solidFill>
                  <a:srgbClr val="FF0000"/>
                </a:solidFill>
              </a:rPr>
              <a:t>Carbon-free </a:t>
            </a:r>
            <a:r>
              <a:rPr lang="en-US" sz="12580" b="1" kern="0" spc="-39" dirty="0">
                <a:solidFill>
                  <a:sysClr val="windowText" lastClr="000000"/>
                </a:solidFill>
              </a:rPr>
              <a:t>(</a:t>
            </a:r>
            <a:r>
              <a:rPr lang="zh-TW" altLang="en-US" sz="12580" b="1" kern="0" spc="-39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  <a:t>零碳</a:t>
            </a:r>
            <a:r>
              <a:rPr lang="en-US" altLang="zh-TW" sz="12580" b="1" kern="0" spc="-39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  <a:t>)</a:t>
            </a:r>
            <a:br>
              <a:rPr lang="zh-TW" altLang="en-US" sz="12580" b="1" kern="0" spc="-39" dirty="0">
                <a:solidFill>
                  <a:srgbClr val="FF0000"/>
                </a:solidFill>
                <a:ea typeface="新細明體" panose="02020500000000000000" pitchFamily="18" charset="-120"/>
              </a:rPr>
            </a:br>
            <a:r>
              <a:rPr lang="en-US" altLang="zh-TW" sz="12580" b="1" kern="0" spc="-39" dirty="0">
                <a:solidFill>
                  <a:srgbClr val="FF0000"/>
                </a:solidFill>
                <a:ea typeface="新細明體" panose="02020500000000000000" pitchFamily="18" charset="-120"/>
              </a:rPr>
              <a:t>2.</a:t>
            </a:r>
            <a:r>
              <a:rPr lang="en-US" sz="12580" b="1" kern="0" spc="-39" dirty="0">
                <a:solidFill>
                  <a:srgbClr val="FF0000"/>
                </a:solidFill>
              </a:rPr>
              <a:t>Carbon-dust-free </a:t>
            </a:r>
            <a:r>
              <a:rPr lang="en-US" sz="12580" b="1" kern="0" spc="-39" dirty="0">
                <a:solidFill>
                  <a:sysClr val="windowText" lastClr="000000"/>
                </a:solidFill>
              </a:rPr>
              <a:t>(</a:t>
            </a:r>
            <a:r>
              <a:rPr lang="zh-TW" altLang="en-US" sz="12580" b="1" kern="0" spc="-39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  <a:t>零碳塵</a:t>
            </a:r>
            <a:r>
              <a:rPr lang="en-US" altLang="zh-TW" sz="12580" b="1" kern="0" spc="-39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  <a:t>)</a:t>
            </a:r>
            <a:br>
              <a:rPr lang="zh-TW" altLang="en-US" sz="12580" b="1" kern="0" spc="-39" dirty="0">
                <a:solidFill>
                  <a:srgbClr val="FF0000"/>
                </a:solidFill>
                <a:ea typeface="新細明體" panose="02020500000000000000" pitchFamily="18" charset="-120"/>
              </a:rPr>
            </a:br>
            <a:r>
              <a:rPr lang="en-US" altLang="zh-TW" sz="12580" b="1" kern="0" spc="-39" dirty="0">
                <a:solidFill>
                  <a:srgbClr val="FF0000"/>
                </a:solidFill>
                <a:ea typeface="新細明體" panose="02020500000000000000" pitchFamily="18" charset="-120"/>
              </a:rPr>
              <a:t>3.</a:t>
            </a:r>
            <a:r>
              <a:rPr lang="en-US" sz="12580" b="1" kern="0" spc="-39" dirty="0">
                <a:solidFill>
                  <a:srgbClr val="FF0000"/>
                </a:solidFill>
              </a:rPr>
              <a:t>Lighter than other tray, saving shipping cost </a:t>
            </a:r>
            <a:r>
              <a:rPr lang="en-US" altLang="zh-TW" sz="12580" b="1" kern="0" spc="-39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  <a:t>(</a:t>
            </a:r>
            <a:r>
              <a:rPr lang="zh-TW" altLang="en-US" sz="12580" b="1" kern="0" spc="-39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  <a:t>輕</a:t>
            </a:r>
            <a:r>
              <a:rPr lang="en-US" altLang="zh-TW" sz="12580" b="1" kern="0" spc="-39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  <a:t>, </a:t>
            </a:r>
            <a:r>
              <a:rPr lang="zh-TW" altLang="en-US" sz="12580" b="1" kern="0" spc="-39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  <a:t>省運費</a:t>
            </a:r>
            <a:r>
              <a:rPr lang="en-US" altLang="zh-TW" sz="12580" b="1" kern="0" spc="-39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  <a:t>)</a:t>
            </a:r>
            <a:endParaRPr lang="zh-TW" altLang="en-US" sz="12580" b="1" kern="0" spc="-39" dirty="0">
              <a:solidFill>
                <a:sysClr val="windowText" lastClr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EB07FAF-0A1A-901D-0A30-4AE891607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4556" y="2650293"/>
            <a:ext cx="14254860" cy="17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1026"/>
      </p:ext>
    </p:extLst>
  </p:cSld>
  <p:clrMapOvr>
    <a:masterClrMapping/>
  </p:clrMapOvr>
  <p:transition spd="slow" advClick="0" advTm="0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10783" y="8029468"/>
            <a:ext cx="37804630" cy="20090728"/>
          </a:xfrm>
          <a:prstGeom prst="rect">
            <a:avLst/>
          </a:prstGeom>
        </p:spPr>
        <p:txBody>
          <a:bodyPr vert="horz" wrap="square" lIns="0" tIns="52423" rIns="0" bIns="0" rtlCol="0">
            <a:spAutoFit/>
          </a:bodyPr>
          <a:lstStyle/>
          <a:p>
            <a:pPr marL="2296665" indent="-2246738" defTabSz="3594781">
              <a:lnSpc>
                <a:spcPts val="12246"/>
              </a:lnSpc>
              <a:spcBef>
                <a:spcPts val="413"/>
              </a:spcBef>
              <a:buFont typeface="Calibri"/>
              <a:buAutoNum type="alphaUcParenR"/>
              <a:tabLst>
                <a:tab pos="2294169" algn="l"/>
                <a:tab pos="2296665" algn="l"/>
              </a:tabLst>
            </a:pPr>
            <a:r>
              <a:rPr sz="10221" spc="-20" dirty="0">
                <a:solidFill>
                  <a:prstClr val="black"/>
                </a:solidFill>
                <a:latin typeface="Calibri"/>
                <a:cs typeface="Calibri"/>
              </a:rPr>
              <a:t>Material</a:t>
            </a:r>
            <a:r>
              <a:rPr sz="10221" spc="-1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0221" spc="-39" dirty="0">
                <a:solidFill>
                  <a:prstClr val="black"/>
                </a:solidFill>
                <a:latin typeface="Calibri"/>
                <a:cs typeface="Calibri"/>
              </a:rPr>
              <a:t>characteristics</a:t>
            </a:r>
            <a:endParaRPr sz="1022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094056" lvl="1" indent="-2249234" defTabSz="3594781">
              <a:lnSpc>
                <a:spcPts val="10359"/>
              </a:lnSpc>
              <a:buFontTx/>
              <a:buAutoNum type="arabicPeriod"/>
              <a:tabLst>
                <a:tab pos="4091559" algn="l"/>
                <a:tab pos="4094056" algn="l"/>
              </a:tabLst>
            </a:pPr>
            <a:r>
              <a:rPr sz="11008" b="1" spc="-20" dirty="0">
                <a:solidFill>
                  <a:srgbClr val="FF0000"/>
                </a:solidFill>
                <a:latin typeface="Calibri"/>
                <a:cs typeface="Calibri"/>
              </a:rPr>
              <a:t>Carbon-free</a:t>
            </a:r>
            <a:r>
              <a:rPr sz="11008" b="1" spc="-118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8" b="1" spc="-20" dirty="0">
                <a:solidFill>
                  <a:srgbClr val="FF0000"/>
                </a:solidFill>
                <a:latin typeface="Calibri"/>
                <a:cs typeface="Calibri"/>
              </a:rPr>
              <a:t>IC</a:t>
            </a:r>
            <a:r>
              <a:rPr sz="11008" b="1" spc="-3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8" b="1" spc="-236" dirty="0">
                <a:solidFill>
                  <a:srgbClr val="FF0000"/>
                </a:solidFill>
                <a:latin typeface="Calibri"/>
                <a:cs typeface="Calibri"/>
              </a:rPr>
              <a:t>Tray</a:t>
            </a:r>
            <a:r>
              <a:rPr sz="11008" b="1" spc="-98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8" b="1" spc="-39" dirty="0">
                <a:solidFill>
                  <a:srgbClr val="FF0000"/>
                </a:solidFill>
                <a:latin typeface="Calibri"/>
                <a:cs typeface="Calibri"/>
              </a:rPr>
              <a:t>material</a:t>
            </a:r>
            <a:endParaRPr sz="11008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4543403" lvl="2" indent="-901192" defTabSz="3594781">
              <a:spcBef>
                <a:spcPts val="177"/>
              </a:spcBef>
              <a:buFont typeface="Arial MT"/>
              <a:buChar char="•"/>
              <a:tabLst>
                <a:tab pos="4540907" algn="l"/>
                <a:tab pos="4543403" algn="l"/>
              </a:tabLst>
            </a:pP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polymer-based</a:t>
            </a:r>
            <a:r>
              <a:rPr sz="7469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dissipative</a:t>
            </a:r>
            <a:r>
              <a:rPr sz="7469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resin</a:t>
            </a:r>
            <a:endParaRPr sz="746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543403" lvl="2" indent="-901192" defTabSz="3594781">
              <a:spcBef>
                <a:spcPts val="197"/>
              </a:spcBef>
              <a:buFont typeface="Arial MT"/>
              <a:buChar char="•"/>
              <a:tabLst>
                <a:tab pos="4540907" algn="l"/>
                <a:tab pos="4543403" algn="l"/>
              </a:tabLst>
            </a:pP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use</a:t>
            </a:r>
            <a:r>
              <a:rPr sz="7469" spc="-1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at</a:t>
            </a:r>
            <a:r>
              <a:rPr sz="7469" spc="-1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150</a:t>
            </a:r>
            <a:r>
              <a:rPr sz="7469" spc="-20" dirty="0">
                <a:solidFill>
                  <a:prstClr val="black"/>
                </a:solidFill>
                <a:latin typeface="Microsoft Sans Serif"/>
                <a:cs typeface="Microsoft Sans Serif"/>
              </a:rPr>
              <a:t>°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endParaRPr sz="746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543403" lvl="2" indent="-901192" defTabSz="3594781">
              <a:lnSpc>
                <a:spcPts val="8865"/>
              </a:lnSpc>
              <a:spcBef>
                <a:spcPts val="177"/>
              </a:spcBef>
              <a:buFont typeface="Arial MT"/>
              <a:buChar char="•"/>
              <a:tabLst>
                <a:tab pos="4540907" algn="l"/>
                <a:tab pos="4543403" algn="l"/>
              </a:tabLst>
            </a:pP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industry’s</a:t>
            </a:r>
            <a:r>
              <a:rPr sz="7469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79" dirty="0">
                <a:solidFill>
                  <a:prstClr val="black"/>
                </a:solidFill>
                <a:latin typeface="Calibri"/>
                <a:cs typeface="Calibri"/>
              </a:rPr>
              <a:t>first</a:t>
            </a:r>
            <a:r>
              <a:rPr sz="746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mass</a:t>
            </a:r>
            <a:r>
              <a:rPr sz="7469" spc="-9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produced</a:t>
            </a:r>
            <a:r>
              <a:rPr sz="7469" spc="7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material</a:t>
            </a:r>
            <a:endParaRPr sz="746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094056" lvl="1" indent="-2249234" defTabSz="3594781">
              <a:lnSpc>
                <a:spcPts val="10280"/>
              </a:lnSpc>
              <a:buFontTx/>
              <a:buAutoNum type="arabicPeriod"/>
              <a:tabLst>
                <a:tab pos="4091559" algn="l"/>
                <a:tab pos="4094056" algn="l"/>
              </a:tabLst>
            </a:pPr>
            <a:r>
              <a:rPr sz="11008" b="1" spc="-39" dirty="0">
                <a:solidFill>
                  <a:srgbClr val="FF0000"/>
                </a:solidFill>
                <a:latin typeface="Calibri"/>
                <a:cs typeface="Calibri"/>
              </a:rPr>
              <a:t>Cleanest </a:t>
            </a:r>
            <a:r>
              <a:rPr sz="11008" b="1" spc="-20" dirty="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sz="11008" b="1" spc="-5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8" b="1" spc="-79" dirty="0">
                <a:solidFill>
                  <a:srgbClr val="FF0000"/>
                </a:solidFill>
                <a:latin typeface="Calibri"/>
                <a:cs typeface="Calibri"/>
              </a:rPr>
              <a:t>safest</a:t>
            </a:r>
            <a:r>
              <a:rPr sz="11008" b="1" spc="3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8" b="1" spc="-20" dirty="0">
                <a:solidFill>
                  <a:srgbClr val="FF0000"/>
                </a:solidFill>
                <a:latin typeface="Calibri"/>
                <a:cs typeface="Calibri"/>
              </a:rPr>
              <a:t>IC</a:t>
            </a:r>
            <a:r>
              <a:rPr sz="11008" b="1" spc="-3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8" b="1" spc="-236" dirty="0">
                <a:solidFill>
                  <a:srgbClr val="FF0000"/>
                </a:solidFill>
                <a:latin typeface="Calibri"/>
                <a:cs typeface="Calibri"/>
              </a:rPr>
              <a:t>Tray</a:t>
            </a:r>
            <a:r>
              <a:rPr sz="11008" b="1" spc="-39" dirty="0">
                <a:solidFill>
                  <a:srgbClr val="FF0000"/>
                </a:solidFill>
                <a:latin typeface="Calibri"/>
                <a:cs typeface="Calibri"/>
              </a:rPr>
              <a:t> material</a:t>
            </a:r>
            <a:endParaRPr sz="11008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4543403" lvl="2" indent="-901192" defTabSz="3594781">
              <a:lnSpc>
                <a:spcPts val="8885"/>
              </a:lnSpc>
              <a:spcBef>
                <a:spcPts val="236"/>
              </a:spcBef>
              <a:buFont typeface="Arial MT"/>
              <a:buChar char="•"/>
              <a:tabLst>
                <a:tab pos="4540907" algn="l"/>
                <a:tab pos="4543403" algn="l"/>
              </a:tabLst>
            </a:pP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no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 staining,</a:t>
            </a:r>
            <a:r>
              <a:rPr sz="7469" spc="7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no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peeling,</a:t>
            </a:r>
            <a:r>
              <a:rPr sz="7469" spc="11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and</a:t>
            </a:r>
            <a:r>
              <a:rPr sz="746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no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risk</a:t>
            </a:r>
            <a:r>
              <a:rPr sz="746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sz="7469" spc="-7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electrical</a:t>
            </a:r>
            <a:r>
              <a:rPr sz="7469" spc="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failure</a:t>
            </a:r>
            <a:endParaRPr sz="746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094056" lvl="1" indent="-2249234" defTabSz="3594781">
              <a:lnSpc>
                <a:spcPts val="10300"/>
              </a:lnSpc>
              <a:buFontTx/>
              <a:buAutoNum type="arabicPeriod"/>
              <a:tabLst>
                <a:tab pos="4091559" algn="l"/>
                <a:tab pos="4094056" algn="l"/>
              </a:tabLst>
            </a:pPr>
            <a:r>
              <a:rPr sz="8649" spc="-39" dirty="0">
                <a:solidFill>
                  <a:prstClr val="black"/>
                </a:solidFill>
                <a:latin typeface="Calibri"/>
                <a:cs typeface="Calibri"/>
              </a:rPr>
              <a:t>Colorable</a:t>
            </a:r>
            <a:r>
              <a:rPr sz="8649" spc="-19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8649" spc="-39" dirty="0">
                <a:solidFill>
                  <a:prstClr val="black"/>
                </a:solidFill>
                <a:latin typeface="Calibri"/>
                <a:cs typeface="Calibri"/>
              </a:rPr>
              <a:t>material</a:t>
            </a:r>
            <a:endParaRPr sz="864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543403" lvl="2" indent="-901192" defTabSz="3594781">
              <a:spcBef>
                <a:spcPts val="197"/>
              </a:spcBef>
              <a:buFont typeface="Arial MT"/>
              <a:buChar char="•"/>
              <a:tabLst>
                <a:tab pos="4540907" algn="l"/>
                <a:tab pos="4543403" algn="l"/>
              </a:tabLst>
            </a:pP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standard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type:</a:t>
            </a:r>
            <a:r>
              <a:rPr sz="746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dark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79" dirty="0">
                <a:solidFill>
                  <a:prstClr val="black"/>
                </a:solidFill>
                <a:latin typeface="Calibri"/>
                <a:cs typeface="Calibri"/>
              </a:rPr>
              <a:t>brown</a:t>
            </a:r>
            <a:endParaRPr sz="746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543403" lvl="2" indent="-901192" defTabSz="3594781">
              <a:lnSpc>
                <a:spcPts val="8885"/>
              </a:lnSpc>
              <a:spcBef>
                <a:spcPts val="177"/>
              </a:spcBef>
              <a:buFont typeface="Arial MT"/>
              <a:buChar char="•"/>
              <a:tabLst>
                <a:tab pos="4540907" algn="l"/>
                <a:tab pos="4543403" algn="l"/>
              </a:tabLst>
            </a:pP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colored</a:t>
            </a:r>
            <a:r>
              <a:rPr sz="746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type:</a:t>
            </a:r>
            <a:r>
              <a:rPr sz="7469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orange,</a:t>
            </a:r>
            <a:r>
              <a:rPr sz="7469" spc="7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blue</a:t>
            </a:r>
            <a:r>
              <a:rPr sz="7469" spc="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and</a:t>
            </a:r>
            <a:r>
              <a:rPr sz="7469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98" dirty="0">
                <a:solidFill>
                  <a:prstClr val="black"/>
                </a:solidFill>
                <a:latin typeface="Calibri"/>
                <a:cs typeface="Calibri"/>
              </a:rPr>
              <a:t>gray</a:t>
            </a:r>
            <a:r>
              <a:rPr sz="7469" spc="7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(customized</a:t>
            </a:r>
            <a:r>
              <a:rPr sz="7469" spc="11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colors</a:t>
            </a:r>
            <a:r>
              <a:rPr sz="7469" spc="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are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 also</a:t>
            </a:r>
            <a:r>
              <a:rPr sz="746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possible</a:t>
            </a:r>
            <a:r>
              <a:rPr sz="7469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upon</a:t>
            </a:r>
            <a:r>
              <a:rPr sz="7469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request)</a:t>
            </a:r>
            <a:endParaRPr sz="746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094056" lvl="1" indent="-2249234" defTabSz="3594781">
              <a:lnSpc>
                <a:spcPts val="10300"/>
              </a:lnSpc>
              <a:buFontTx/>
              <a:buAutoNum type="arabicPeriod"/>
              <a:tabLst>
                <a:tab pos="4091559" algn="l"/>
                <a:tab pos="4094056" algn="l"/>
              </a:tabLst>
            </a:pPr>
            <a:r>
              <a:rPr sz="8649" spc="-20" dirty="0">
                <a:solidFill>
                  <a:prstClr val="black"/>
                </a:solidFill>
                <a:latin typeface="Calibri"/>
                <a:cs typeface="Calibri"/>
              </a:rPr>
              <a:t>Visually</a:t>
            </a:r>
            <a:r>
              <a:rPr sz="8649" spc="-19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8649" spc="-39" dirty="0">
                <a:solidFill>
                  <a:prstClr val="black"/>
                </a:solidFill>
                <a:latin typeface="Calibri"/>
                <a:cs typeface="Calibri"/>
              </a:rPr>
              <a:t>identifiable</a:t>
            </a:r>
            <a:endParaRPr sz="864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543403" lvl="2" indent="-901192" defTabSz="3594781">
              <a:lnSpc>
                <a:spcPts val="8885"/>
              </a:lnSpc>
              <a:spcBef>
                <a:spcPts val="197"/>
              </a:spcBef>
              <a:buFont typeface="Arial MT"/>
              <a:buChar char="•"/>
              <a:tabLst>
                <a:tab pos="4540907" algn="l"/>
                <a:tab pos="4543403" algn="l"/>
              </a:tabLst>
            </a:pP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when</a:t>
            </a:r>
            <a:r>
              <a:rPr sz="7469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it is</a:t>
            </a: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time</a:t>
            </a:r>
            <a:r>
              <a:rPr sz="746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to</a:t>
            </a:r>
            <a:r>
              <a:rPr sz="7469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replace</a:t>
            </a:r>
            <a:r>
              <a:rPr sz="746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746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98" dirty="0">
                <a:solidFill>
                  <a:prstClr val="black"/>
                </a:solidFill>
                <a:latin typeface="Calibri"/>
                <a:cs typeface="Calibri"/>
              </a:rPr>
              <a:t>tray</a:t>
            </a:r>
            <a:endParaRPr sz="746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094056" lvl="1" indent="-2249234" defTabSz="3594781">
              <a:lnSpc>
                <a:spcPts val="10300"/>
              </a:lnSpc>
              <a:buFontTx/>
              <a:buAutoNum type="arabicPeriod"/>
              <a:tabLst>
                <a:tab pos="4091559" algn="l"/>
                <a:tab pos="4094056" algn="l"/>
              </a:tabLst>
            </a:pPr>
            <a:r>
              <a:rPr sz="8649" spc="-39" dirty="0">
                <a:solidFill>
                  <a:prstClr val="black"/>
                </a:solidFill>
                <a:latin typeface="Calibri"/>
                <a:cs typeface="Calibri"/>
              </a:rPr>
              <a:t>Dissipative</a:t>
            </a:r>
            <a:r>
              <a:rPr sz="8649" spc="-17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8649" spc="-39" dirty="0">
                <a:solidFill>
                  <a:prstClr val="black"/>
                </a:solidFill>
                <a:latin typeface="Calibri"/>
                <a:cs typeface="Calibri"/>
              </a:rPr>
              <a:t>property</a:t>
            </a:r>
            <a:endParaRPr sz="864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543403" lvl="2" indent="-901192" defTabSz="3594781">
              <a:lnSpc>
                <a:spcPts val="8865"/>
              </a:lnSpc>
              <a:spcBef>
                <a:spcPts val="236"/>
              </a:spcBef>
              <a:buFont typeface="Arial MT"/>
              <a:buChar char="•"/>
              <a:tabLst>
                <a:tab pos="4540907" algn="l"/>
                <a:tab pos="4543403" algn="l"/>
              </a:tabLst>
            </a:pP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“low</a:t>
            </a:r>
            <a:r>
              <a:rPr sz="7469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10^9Ω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range"</a:t>
            </a:r>
            <a:r>
              <a:rPr sz="7469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realized</a:t>
            </a:r>
            <a:endParaRPr sz="746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094056" lvl="1" indent="-2249234" defTabSz="3594781">
              <a:lnSpc>
                <a:spcPts val="10280"/>
              </a:lnSpc>
              <a:buFontTx/>
              <a:buAutoNum type="arabicPeriod"/>
              <a:tabLst>
                <a:tab pos="4091559" algn="l"/>
                <a:tab pos="4094056" algn="l"/>
              </a:tabLst>
            </a:pPr>
            <a:r>
              <a:rPr sz="8649" spc="-39" dirty="0">
                <a:solidFill>
                  <a:prstClr val="black"/>
                </a:solidFill>
                <a:latin typeface="Calibri"/>
                <a:cs typeface="Calibri"/>
              </a:rPr>
              <a:t>Applicable </a:t>
            </a:r>
            <a:r>
              <a:rPr sz="8649" spc="-79" dirty="0">
                <a:solidFill>
                  <a:prstClr val="black"/>
                </a:solidFill>
                <a:latin typeface="Calibri"/>
                <a:cs typeface="Calibri"/>
              </a:rPr>
              <a:t>to</a:t>
            </a:r>
            <a:r>
              <a:rPr sz="8649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8649" spc="-59" dirty="0">
                <a:solidFill>
                  <a:prstClr val="black"/>
                </a:solidFill>
                <a:latin typeface="Calibri"/>
                <a:cs typeface="Calibri"/>
              </a:rPr>
              <a:t>pure</a:t>
            </a:r>
            <a:r>
              <a:rPr sz="8649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8649" spc="-79" dirty="0">
                <a:solidFill>
                  <a:prstClr val="black"/>
                </a:solidFill>
                <a:latin typeface="Calibri"/>
                <a:cs typeface="Calibri"/>
              </a:rPr>
              <a:t>water</a:t>
            </a:r>
            <a:r>
              <a:rPr sz="8649" spc="9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8649" spc="-39" dirty="0">
                <a:solidFill>
                  <a:prstClr val="black"/>
                </a:solidFill>
                <a:latin typeface="Calibri"/>
                <a:cs typeface="Calibri"/>
              </a:rPr>
              <a:t>washing </a:t>
            </a:r>
            <a:r>
              <a:rPr sz="8649" spc="-79" dirty="0">
                <a:solidFill>
                  <a:prstClr val="black"/>
                </a:solidFill>
                <a:latin typeface="Calibri"/>
                <a:cs typeface="Calibri"/>
              </a:rPr>
              <a:t>(for</a:t>
            </a:r>
            <a:r>
              <a:rPr sz="8649" spc="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8649" spc="-39" dirty="0">
                <a:solidFill>
                  <a:prstClr val="black"/>
                </a:solidFill>
                <a:latin typeface="Calibri"/>
                <a:cs typeface="Calibri"/>
              </a:rPr>
              <a:t>process</a:t>
            </a:r>
            <a:r>
              <a:rPr sz="864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8649" spc="-79" dirty="0">
                <a:solidFill>
                  <a:prstClr val="black"/>
                </a:solidFill>
                <a:latin typeface="Calibri"/>
                <a:cs typeface="Calibri"/>
              </a:rPr>
              <a:t>tray)</a:t>
            </a:r>
            <a:endParaRPr sz="864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543403" lvl="2" indent="-901192" defTabSz="3594781">
              <a:spcBef>
                <a:spcPts val="236"/>
              </a:spcBef>
              <a:buFont typeface="Arial MT"/>
              <a:buChar char="•"/>
              <a:tabLst>
                <a:tab pos="4540907" algn="l"/>
                <a:tab pos="4543403" algn="l"/>
              </a:tabLst>
            </a:pP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also </a:t>
            </a: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durable</a:t>
            </a:r>
            <a:r>
              <a:rPr sz="7469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against</a:t>
            </a:r>
            <a:r>
              <a:rPr sz="7469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39" dirty="0">
                <a:solidFill>
                  <a:prstClr val="black"/>
                </a:solidFill>
                <a:latin typeface="Calibri"/>
                <a:cs typeface="Calibri"/>
              </a:rPr>
              <a:t>high</a:t>
            </a:r>
            <a:r>
              <a:rPr sz="7469" spc="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59" dirty="0">
                <a:solidFill>
                  <a:prstClr val="black"/>
                </a:solidFill>
                <a:latin typeface="Calibri"/>
                <a:cs typeface="Calibri"/>
              </a:rPr>
              <a:t>temperature</a:t>
            </a:r>
            <a:r>
              <a:rPr sz="7469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469" spc="-20" dirty="0">
                <a:solidFill>
                  <a:prstClr val="black"/>
                </a:solidFill>
                <a:latin typeface="Calibri"/>
                <a:cs typeface="Calibri"/>
              </a:rPr>
              <a:t>drying</a:t>
            </a:r>
            <a:endParaRPr sz="7469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83460" y="2541845"/>
            <a:ext cx="16138862" cy="2467787"/>
          </a:xfrm>
          <a:prstGeom prst="rect">
            <a:avLst/>
          </a:prstGeom>
        </p:spPr>
        <p:txBody>
          <a:bodyPr vert="horz" wrap="square" lIns="0" tIns="47431" rIns="0" bIns="0" rtlCol="0">
            <a:spAutoFit/>
          </a:bodyPr>
          <a:lstStyle/>
          <a:p>
            <a:pPr marL="49928">
              <a:spcBef>
                <a:spcPts val="373"/>
              </a:spcBef>
            </a:pPr>
            <a:r>
              <a:rPr sz="15725" spc="-79" dirty="0"/>
              <a:t>Features</a:t>
            </a:r>
            <a:r>
              <a:rPr sz="15725" spc="-256" dirty="0"/>
              <a:t> </a:t>
            </a:r>
            <a:r>
              <a:rPr sz="15725" spc="-20" dirty="0"/>
              <a:t>of</a:t>
            </a:r>
            <a:r>
              <a:rPr sz="15725" spc="-177" dirty="0"/>
              <a:t> </a:t>
            </a:r>
            <a:r>
              <a:rPr sz="15725" spc="-20" dirty="0"/>
              <a:t>AKI-ACE</a:t>
            </a:r>
            <a:endParaRPr sz="15725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55204" y="22134258"/>
            <a:ext cx="8010995" cy="169168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3614862" y="28811254"/>
            <a:ext cx="4041581" cy="8188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928" defTabSz="3594781">
              <a:lnSpc>
                <a:spcPts val="6345"/>
              </a:lnSpc>
            </a:pPr>
            <a:r>
              <a:rPr sz="6290" spc="-20" dirty="0">
                <a:solidFill>
                  <a:srgbClr val="FF0000"/>
                </a:solidFill>
                <a:latin typeface="Calibri"/>
                <a:cs typeface="Calibri"/>
              </a:rPr>
              <a:t>Confidential</a:t>
            </a:r>
            <a:endParaRPr sz="629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0A3ED16-FB76-BECE-490B-32718C94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9040" y="6265117"/>
            <a:ext cx="6218459" cy="662083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602D3D6-2866-D7DC-E1F8-AAFAD9ED0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0677" y="7338410"/>
            <a:ext cx="8358340" cy="835834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27E64EB-3722-AEDB-B170-66BC1A50E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7786" y="11375616"/>
            <a:ext cx="7376799" cy="74804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73594"/>
            <a:ext cx="49009982" cy="32751883"/>
            <a:chOff x="-333828" y="148771"/>
            <a:chExt cx="12646343" cy="6923314"/>
          </a:xfrm>
        </p:grpSpPr>
        <p:sp>
          <p:nvSpPr>
            <p:cNvPr id="5" name="任意多边形: 形状 4"/>
            <p:cNvSpPr/>
            <p:nvPr/>
          </p:nvSpPr>
          <p:spPr>
            <a:xfrm>
              <a:off x="-333828" y="163285"/>
              <a:ext cx="9739086" cy="6908800"/>
            </a:xfrm>
            <a:custGeom>
              <a:avLst/>
              <a:gdLst>
                <a:gd name="connsiteX0" fmla="*/ 14515 w 9739086"/>
                <a:gd name="connsiteY0" fmla="*/ 29029 h 6908800"/>
                <a:gd name="connsiteX1" fmla="*/ 9739086 w 9739086"/>
                <a:gd name="connsiteY1" fmla="*/ 0 h 6908800"/>
                <a:gd name="connsiteX2" fmla="*/ 2902858 w 9739086"/>
                <a:gd name="connsiteY2" fmla="*/ 6894286 h 6908800"/>
                <a:gd name="connsiteX3" fmla="*/ 0 w 9739086"/>
                <a:gd name="connsiteY3" fmla="*/ 6908800 h 6908800"/>
                <a:gd name="connsiteX4" fmla="*/ 14515 w 9739086"/>
                <a:gd name="connsiteY4" fmla="*/ 29029 h 690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9086" h="6908800">
                  <a:moveTo>
                    <a:pt x="14515" y="29029"/>
                  </a:moveTo>
                  <a:lnTo>
                    <a:pt x="9739086" y="0"/>
                  </a:lnTo>
                  <a:lnTo>
                    <a:pt x="2902858" y="6894286"/>
                  </a:lnTo>
                  <a:lnTo>
                    <a:pt x="0" y="6908800"/>
                  </a:lnTo>
                  <a:cubicBezTo>
                    <a:pt x="4838" y="4615543"/>
                    <a:pt x="9677" y="2322286"/>
                    <a:pt x="14515" y="2902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94781"/>
              <a:endParaRPr lang="zh-CN" altLang="en-US" sz="7076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6" name="任意多边形: 形状 5"/>
            <p:cNvSpPr/>
            <p:nvPr/>
          </p:nvSpPr>
          <p:spPr>
            <a:xfrm flipH="1" flipV="1">
              <a:off x="2573429" y="148771"/>
              <a:ext cx="9739086" cy="6908800"/>
            </a:xfrm>
            <a:custGeom>
              <a:avLst/>
              <a:gdLst>
                <a:gd name="connsiteX0" fmla="*/ 14515 w 9739086"/>
                <a:gd name="connsiteY0" fmla="*/ 29029 h 6908800"/>
                <a:gd name="connsiteX1" fmla="*/ 9739086 w 9739086"/>
                <a:gd name="connsiteY1" fmla="*/ 0 h 6908800"/>
                <a:gd name="connsiteX2" fmla="*/ 2902858 w 9739086"/>
                <a:gd name="connsiteY2" fmla="*/ 6894286 h 6908800"/>
                <a:gd name="connsiteX3" fmla="*/ 0 w 9739086"/>
                <a:gd name="connsiteY3" fmla="*/ 6908800 h 6908800"/>
                <a:gd name="connsiteX4" fmla="*/ 14515 w 9739086"/>
                <a:gd name="connsiteY4" fmla="*/ 29029 h 690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9086" h="6908800">
                  <a:moveTo>
                    <a:pt x="14515" y="29029"/>
                  </a:moveTo>
                  <a:lnTo>
                    <a:pt x="9739086" y="0"/>
                  </a:lnTo>
                  <a:lnTo>
                    <a:pt x="2902858" y="6894286"/>
                  </a:lnTo>
                  <a:lnTo>
                    <a:pt x="0" y="6908800"/>
                  </a:lnTo>
                  <a:cubicBezTo>
                    <a:pt x="4838" y="4615543"/>
                    <a:pt x="9677" y="2322286"/>
                    <a:pt x="14515" y="29029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94781"/>
              <a:endParaRPr lang="zh-CN" altLang="en-US" sz="7076" dirty="0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3182112" y="9546336"/>
            <a:ext cx="42202902" cy="2271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94781"/>
            <a:endParaRPr lang="zh-CN" altLang="en-US" sz="720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0" y="3021110"/>
            <a:ext cx="49009982" cy="28374025"/>
            <a:chOff x="-202198" y="-199900"/>
            <a:chExt cx="12466768" cy="721755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2198" y="-199900"/>
              <a:ext cx="3233983" cy="375194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30587" y="3265715"/>
              <a:ext cx="3233983" cy="3751943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E2B1683A-6933-7D6A-4350-B39BE3F8B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560" y="6192335"/>
            <a:ext cx="9199125" cy="1136053"/>
          </a:xfrm>
          <a:prstGeom prst="rect">
            <a:avLst/>
          </a:prstGeom>
        </p:spPr>
      </p:pic>
      <p:sp>
        <p:nvSpPr>
          <p:cNvPr id="3" name="TextBox 17">
            <a:extLst>
              <a:ext uri="{FF2B5EF4-FFF2-40B4-BE49-F238E27FC236}">
                <a16:creationId xmlns:a16="http://schemas.microsoft.com/office/drawing/2014/main" id="{039C55A5-F7F2-9747-16BA-8FF369B92926}"/>
              </a:ext>
            </a:extLst>
          </p:cNvPr>
          <p:cNvSpPr txBox="1"/>
          <p:nvPr/>
        </p:nvSpPr>
        <p:spPr>
          <a:xfrm>
            <a:off x="6108192" y="10284999"/>
            <a:ext cx="38306055" cy="153795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3594781">
              <a:buClr>
                <a:srgbClr val="E24848"/>
              </a:buClr>
            </a:pPr>
            <a:r>
              <a:rPr lang="zh-CN" altLang="en-US" sz="12580" b="1" noProof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</a:rPr>
              <a:t>專業的技術為先導的電子材料供應商</a:t>
            </a:r>
            <a:endParaRPr lang="en-US" altLang="zh-CN" sz="12580" b="1" noProof="1">
              <a:solidFill>
                <a:prstClr val="black">
                  <a:lumMod val="95000"/>
                  <a:lumOff val="5000"/>
                </a:prst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defTabSz="3594781">
              <a:buClr>
                <a:srgbClr val="E24848"/>
              </a:buClr>
            </a:pPr>
            <a:endParaRPr lang="en-US" altLang="zh-CN" sz="12580" b="1" noProof="1">
              <a:solidFill>
                <a:prstClr val="black">
                  <a:lumMod val="95000"/>
                  <a:lumOff val="5000"/>
                </a:prst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defTabSz="3594781">
              <a:buClr>
                <a:srgbClr val="E24848"/>
              </a:buClr>
            </a:pPr>
            <a:r>
              <a:rPr lang="zh-TW" altLang="en-US" sz="9600" b="1" dirty="0"/>
              <a:t>台灣銘奮電子科技有限公司是一家以</a:t>
            </a:r>
            <a:r>
              <a:rPr lang="zh-TW" altLang="en-US" sz="9600" b="1" dirty="0">
                <a:highlight>
                  <a:srgbClr val="FFFF00"/>
                </a:highlight>
              </a:rPr>
              <a:t>銷售半導體封裝及電子材料為主</a:t>
            </a:r>
            <a:r>
              <a:rPr lang="zh-TW" altLang="en-US" sz="9600" b="1" dirty="0"/>
              <a:t>，以提供工 程設計及解決方案、強大的技術支援為輔的高科技材料公司。 熱灌封膠、結構膠、矽鋁、金剛石銅等。 公司的產品覆蓋了：半導體封裝、電子組裝、工業工程、氣密性封裝、光通訊、 </a:t>
            </a:r>
            <a:r>
              <a:rPr lang="en-US" altLang="zh-TW" sz="9600" b="1" dirty="0"/>
              <a:t>LED</a:t>
            </a:r>
            <a:r>
              <a:rPr lang="zh-TW" altLang="en-US" sz="9600" b="1" dirty="0"/>
              <a:t>封裝和照明、共六大行業。典型產品有、絕緣膠、導電銀漿和納米銀漿、導熱灌封膠、結構膠、研磨膜、切割膜 </a:t>
            </a:r>
            <a:r>
              <a:rPr lang="en-US" altLang="zh-TW" sz="9600" b="1" dirty="0"/>
              <a:t>, DAF</a:t>
            </a:r>
            <a:r>
              <a:rPr lang="zh-TW" altLang="en-US" sz="9600" b="1" dirty="0"/>
              <a:t> 膜等</a:t>
            </a:r>
            <a:r>
              <a:rPr lang="en-US" altLang="zh-TW" sz="9600" b="1" dirty="0"/>
              <a:t>.</a:t>
            </a:r>
            <a:endParaRPr lang="en-US" altLang="zh-CN" sz="9600" b="1" noProof="1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Arial" panose="020B0604020202020204" pitchFamily="34" charset="0"/>
            </a:endParaRPr>
          </a:p>
          <a:p>
            <a:pPr algn="ctr" defTabSz="3594781">
              <a:buClr>
                <a:srgbClr val="E24848"/>
              </a:buClr>
            </a:pPr>
            <a:endParaRPr lang="en-US" altLang="zh-CN" sz="12580" b="1" noProof="1">
              <a:solidFill>
                <a:prstClr val="black">
                  <a:lumMod val="95000"/>
                  <a:lumOff val="5000"/>
                </a:prst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 defTabSz="3594781">
              <a:buClr>
                <a:srgbClr val="E24848"/>
              </a:buClr>
            </a:pPr>
            <a:endParaRPr lang="en-US" altLang="zh-CN" sz="2800" b="1" noProof="1">
              <a:solidFill>
                <a:prstClr val="black">
                  <a:lumMod val="95000"/>
                  <a:lumOff val="5000"/>
                </a:prst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defTabSz="3594781">
              <a:buClr>
                <a:srgbClr val="E24848"/>
              </a:buClr>
            </a:pPr>
            <a:endParaRPr lang="en-US" altLang="zh-CN" sz="1200" b="1" noProof="1">
              <a:solidFill>
                <a:prstClr val="black">
                  <a:lumMod val="95000"/>
                  <a:lumOff val="5000"/>
                </a:prstClr>
              </a:solidFill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 descr="城市街道与高楼大厦的景色&#10;&#10;中度可信度描述已自动生成">
            <a:extLst>
              <a:ext uri="{FF2B5EF4-FFF2-40B4-BE49-F238E27FC236}">
                <a16:creationId xmlns:a16="http://schemas.microsoft.com/office/drawing/2014/main" id="{62EA113F-079C-D2D3-8CAA-9D0D382A0D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553" y="21161854"/>
            <a:ext cx="12595725" cy="10043168"/>
          </a:xfrm>
          <a:prstGeom prst="rect">
            <a:avLst/>
          </a:prstGeom>
        </p:spPr>
      </p:pic>
      <p:sp>
        <p:nvSpPr>
          <p:cNvPr id="14" name="TextBox 37">
            <a:extLst>
              <a:ext uri="{FF2B5EF4-FFF2-40B4-BE49-F238E27FC236}">
                <a16:creationId xmlns:a16="http://schemas.microsoft.com/office/drawing/2014/main" id="{E9185EB8-7396-8571-FB92-65B79E6EE25A}"/>
              </a:ext>
            </a:extLst>
          </p:cNvPr>
          <p:cNvSpPr txBox="1"/>
          <p:nvPr/>
        </p:nvSpPr>
        <p:spPr>
          <a:xfrm>
            <a:off x="3466405" y="3021110"/>
            <a:ext cx="7239931" cy="2028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gradFill>
                  <a:gsLst>
                    <a:gs pos="30000">
                      <a:srgbClr val="EAD3B8"/>
                    </a:gs>
                    <a:gs pos="100000">
                      <a:srgbClr val="C49766"/>
                    </a:gs>
                    <a:gs pos="0">
                      <a:srgbClr val="C49166"/>
                    </a:gs>
                    <a:gs pos="66000">
                      <a:srgbClr val="9B723B"/>
                    </a:gs>
                  </a:gsLst>
                  <a:lin ang="5400000" scaled="0"/>
                </a:gradFill>
                <a:latin typeface="HelveticaNeueLT Pro 55 Roman" pitchFamily="34" charset="0"/>
              </a:defRPr>
            </a:lvl1pPr>
          </a:lstStyle>
          <a:p>
            <a:pPr defTabSz="3594781"/>
            <a:r>
              <a:rPr lang="zh-CN" altLang="en-US" sz="12580" b="1" spc="1179" dirty="0">
                <a:solidFill>
                  <a:prstClr val="white"/>
                </a:solidFill>
                <a:latin typeface="等线"/>
                <a:ea typeface="微软雅黑" panose="020B0503020204020204" pitchFamily="34" charset="-122"/>
              </a:rPr>
              <a:t>關於銘奮</a:t>
            </a:r>
          </a:p>
        </p:txBody>
      </p:sp>
    </p:spTree>
    <p:extLst>
      <p:ext uri="{BB962C8B-B14F-4D97-AF65-F5344CB8AC3E}">
        <p14:creationId xmlns:p14="http://schemas.microsoft.com/office/powerpoint/2010/main" val="12720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83460" y="2609040"/>
            <a:ext cx="16138862" cy="2467787"/>
          </a:xfrm>
          <a:prstGeom prst="rect">
            <a:avLst/>
          </a:prstGeom>
        </p:spPr>
        <p:txBody>
          <a:bodyPr vert="horz" wrap="square" lIns="0" tIns="47431" rIns="0" bIns="0" rtlCol="0">
            <a:spAutoFit/>
          </a:bodyPr>
          <a:lstStyle/>
          <a:p>
            <a:pPr marL="49928">
              <a:spcBef>
                <a:spcPts val="373"/>
              </a:spcBef>
            </a:pPr>
            <a:r>
              <a:rPr sz="15725" spc="-79" dirty="0"/>
              <a:t>Features</a:t>
            </a:r>
            <a:r>
              <a:rPr sz="15725" spc="-275" dirty="0"/>
              <a:t> </a:t>
            </a:r>
            <a:r>
              <a:rPr sz="15725" spc="-20" dirty="0"/>
              <a:t>of</a:t>
            </a:r>
            <a:r>
              <a:rPr sz="15725" spc="-197" dirty="0"/>
              <a:t> </a:t>
            </a:r>
            <a:r>
              <a:rPr sz="15725" spc="-20" dirty="0"/>
              <a:t>AKI-ACE</a:t>
            </a:r>
            <a:endParaRPr sz="15725" dirty="0"/>
          </a:p>
        </p:txBody>
      </p:sp>
      <p:sp>
        <p:nvSpPr>
          <p:cNvPr id="6" name="object 6"/>
          <p:cNvSpPr txBox="1"/>
          <p:nvPr/>
        </p:nvSpPr>
        <p:spPr>
          <a:xfrm>
            <a:off x="43614862" y="28811254"/>
            <a:ext cx="4041581" cy="8188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928" defTabSz="3594781">
              <a:lnSpc>
                <a:spcPts val="6345"/>
              </a:lnSpc>
            </a:pPr>
            <a:r>
              <a:rPr sz="6290" spc="-20" dirty="0">
                <a:solidFill>
                  <a:srgbClr val="FF0000"/>
                </a:solidFill>
                <a:latin typeface="Calibri"/>
                <a:cs typeface="Calibri"/>
              </a:rPr>
              <a:t>Confidential</a:t>
            </a:r>
            <a:endParaRPr sz="629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0785" y="7994924"/>
            <a:ext cx="26573579" cy="12442493"/>
          </a:xfrm>
          <a:prstGeom prst="rect">
            <a:avLst/>
          </a:prstGeom>
        </p:spPr>
        <p:txBody>
          <a:bodyPr vert="horz" wrap="square" lIns="0" tIns="189722" rIns="0" bIns="0" rtlCol="0">
            <a:spAutoFit/>
          </a:bodyPr>
          <a:lstStyle/>
          <a:p>
            <a:pPr marL="2186825" indent="-2139394" defTabSz="3594781">
              <a:spcBef>
                <a:spcPts val="1494"/>
              </a:spcBef>
              <a:buFontTx/>
              <a:buAutoNum type="alphaUcParenR" startAt="2"/>
              <a:tabLst>
                <a:tab pos="2186825" algn="l"/>
                <a:tab pos="2189321" algn="l"/>
              </a:tabLst>
            </a:pPr>
            <a:r>
              <a:rPr sz="11008" spc="-59" dirty="0">
                <a:solidFill>
                  <a:prstClr val="black"/>
                </a:solidFill>
                <a:latin typeface="Calibri"/>
                <a:cs typeface="Calibri"/>
              </a:rPr>
              <a:t>Features</a:t>
            </a:r>
            <a:r>
              <a:rPr sz="11008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1008" spc="-20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11008" spc="-39" dirty="0">
                <a:solidFill>
                  <a:prstClr val="black"/>
                </a:solidFill>
                <a:latin typeface="Calibri"/>
                <a:cs typeface="Calibri"/>
              </a:rPr>
              <a:t>AKI-ACE</a:t>
            </a:r>
            <a:r>
              <a:rPr sz="1100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1008" spc="-59" dirty="0">
                <a:solidFill>
                  <a:prstClr val="black"/>
                </a:solidFill>
                <a:latin typeface="Calibri"/>
                <a:cs typeface="Calibri"/>
              </a:rPr>
              <a:t>JEDEC</a:t>
            </a:r>
            <a:r>
              <a:rPr sz="11008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1008" spc="-20" dirty="0">
                <a:solidFill>
                  <a:prstClr val="black"/>
                </a:solidFill>
                <a:latin typeface="Calibri"/>
                <a:cs typeface="Calibri"/>
              </a:rPr>
              <a:t>IC</a:t>
            </a:r>
            <a:r>
              <a:rPr sz="11008" spc="-7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1008" spc="-295" dirty="0">
                <a:solidFill>
                  <a:prstClr val="black"/>
                </a:solidFill>
                <a:latin typeface="Calibri"/>
                <a:cs typeface="Calibri"/>
              </a:rPr>
              <a:t>Tray</a:t>
            </a:r>
            <a:endParaRPr sz="11008">
              <a:solidFill>
                <a:prstClr val="black"/>
              </a:solidFill>
              <a:latin typeface="Calibri"/>
              <a:cs typeface="Calibri"/>
            </a:endParaRPr>
          </a:p>
          <a:p>
            <a:pPr marL="4094056" lvl="1" indent="-2249234" defTabSz="3594781">
              <a:spcBef>
                <a:spcPts val="963"/>
              </a:spcBef>
              <a:buFontTx/>
              <a:buAutoNum type="arabicPeriod"/>
              <a:tabLst>
                <a:tab pos="4091559" algn="l"/>
                <a:tab pos="4094056" algn="l"/>
              </a:tabLst>
            </a:pPr>
            <a:r>
              <a:rPr sz="9435" spc="-20" dirty="0">
                <a:solidFill>
                  <a:prstClr val="black"/>
                </a:solidFill>
                <a:latin typeface="Calibri"/>
                <a:cs typeface="Calibri"/>
              </a:rPr>
              <a:t>Adoption</a:t>
            </a:r>
            <a:r>
              <a:rPr sz="9435" spc="-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435" spc="-20" dirty="0">
                <a:solidFill>
                  <a:prstClr val="black"/>
                </a:solidFill>
                <a:latin typeface="Calibri"/>
                <a:cs typeface="Calibri"/>
              </a:rPr>
              <a:t>of new</a:t>
            </a:r>
            <a:r>
              <a:rPr sz="9435" spc="-9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435" spc="-39" dirty="0">
                <a:solidFill>
                  <a:prstClr val="black"/>
                </a:solidFill>
                <a:latin typeface="Calibri"/>
                <a:cs typeface="Calibri"/>
              </a:rPr>
              <a:t>stack</a:t>
            </a:r>
            <a:r>
              <a:rPr sz="9435" spc="-13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435" spc="-20" dirty="0">
                <a:solidFill>
                  <a:prstClr val="black"/>
                </a:solidFill>
                <a:latin typeface="Calibri"/>
                <a:cs typeface="Calibri"/>
              </a:rPr>
              <a:t>design</a:t>
            </a:r>
            <a:r>
              <a:rPr sz="9435" spc="-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9435" spc="-20" dirty="0">
                <a:solidFill>
                  <a:prstClr val="black"/>
                </a:solidFill>
                <a:latin typeface="Calibri"/>
                <a:cs typeface="Calibri"/>
              </a:rPr>
              <a:t>which;</a:t>
            </a:r>
            <a:endParaRPr sz="9435">
              <a:solidFill>
                <a:prstClr val="black"/>
              </a:solidFill>
              <a:latin typeface="Calibri"/>
              <a:cs typeface="Calibri"/>
            </a:endParaRPr>
          </a:p>
          <a:p>
            <a:pPr marL="4543403" lvl="2" indent="-901192" defTabSz="3594781">
              <a:spcBef>
                <a:spcPts val="1101"/>
              </a:spcBef>
              <a:buFont typeface="Arial MT"/>
              <a:buChar char="•"/>
              <a:tabLst>
                <a:tab pos="4540907" algn="l"/>
                <a:tab pos="4543403" algn="l"/>
              </a:tabLst>
            </a:pPr>
            <a:r>
              <a:rPr sz="7863" spc="-20" dirty="0">
                <a:solidFill>
                  <a:prstClr val="black"/>
                </a:solidFill>
                <a:latin typeface="Calibri"/>
                <a:cs typeface="Calibri"/>
              </a:rPr>
              <a:t>significantly</a:t>
            </a:r>
            <a:r>
              <a:rPr sz="7863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59" dirty="0">
                <a:solidFill>
                  <a:prstClr val="black"/>
                </a:solidFill>
                <a:latin typeface="Calibri"/>
                <a:cs typeface="Calibri"/>
              </a:rPr>
              <a:t>improves</a:t>
            </a:r>
            <a:r>
              <a:rPr sz="7863" spc="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39" dirty="0">
                <a:solidFill>
                  <a:prstClr val="black"/>
                </a:solidFill>
                <a:latin typeface="Calibri"/>
                <a:cs typeface="Calibri"/>
              </a:rPr>
              <a:t>package </a:t>
            </a:r>
            <a:r>
              <a:rPr sz="7863" spc="-59" dirty="0">
                <a:solidFill>
                  <a:prstClr val="black"/>
                </a:solidFill>
                <a:latin typeface="Calibri"/>
                <a:cs typeface="Calibri"/>
              </a:rPr>
              <a:t>(PKG)</a:t>
            </a:r>
            <a:r>
              <a:rPr sz="786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59" dirty="0">
                <a:solidFill>
                  <a:prstClr val="black"/>
                </a:solidFill>
                <a:latin typeface="Calibri"/>
                <a:cs typeface="Calibri"/>
              </a:rPr>
              <a:t>storage</a:t>
            </a:r>
            <a:r>
              <a:rPr sz="786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20" dirty="0">
                <a:solidFill>
                  <a:prstClr val="black"/>
                </a:solidFill>
                <a:latin typeface="Calibri"/>
                <a:cs typeface="Calibri"/>
              </a:rPr>
              <a:t>accuracy</a:t>
            </a:r>
            <a:endParaRPr sz="7863">
              <a:solidFill>
                <a:prstClr val="black"/>
              </a:solidFill>
              <a:latin typeface="Calibri"/>
              <a:cs typeface="Calibri"/>
            </a:endParaRPr>
          </a:p>
          <a:p>
            <a:pPr marL="4543403" lvl="2" indent="-901192" defTabSz="3594781">
              <a:spcBef>
                <a:spcPts val="1042"/>
              </a:spcBef>
              <a:buFont typeface="Arial MT"/>
              <a:buChar char="•"/>
              <a:tabLst>
                <a:tab pos="4540907" algn="l"/>
                <a:tab pos="4543403" algn="l"/>
              </a:tabLst>
            </a:pPr>
            <a:r>
              <a:rPr sz="7863" spc="-20" dirty="0">
                <a:solidFill>
                  <a:prstClr val="black"/>
                </a:solidFill>
                <a:latin typeface="Calibri"/>
                <a:cs typeface="Calibri"/>
              </a:rPr>
              <a:t>reduces damage</a:t>
            </a:r>
            <a:r>
              <a:rPr sz="7863" spc="-59" dirty="0">
                <a:solidFill>
                  <a:prstClr val="black"/>
                </a:solidFill>
                <a:latin typeface="Calibri"/>
                <a:cs typeface="Calibri"/>
              </a:rPr>
              <a:t> to </a:t>
            </a:r>
            <a:r>
              <a:rPr sz="7863" dirty="0">
                <a:solidFill>
                  <a:prstClr val="black"/>
                </a:solidFill>
                <a:latin typeface="Calibri"/>
                <a:cs typeface="Calibri"/>
              </a:rPr>
              <a:t>the </a:t>
            </a:r>
            <a:r>
              <a:rPr sz="7863" spc="-39" dirty="0">
                <a:solidFill>
                  <a:prstClr val="black"/>
                </a:solidFill>
                <a:latin typeface="Calibri"/>
                <a:cs typeface="Calibri"/>
              </a:rPr>
              <a:t>package</a:t>
            </a:r>
            <a:r>
              <a:rPr sz="7863" spc="-11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59" dirty="0">
                <a:solidFill>
                  <a:prstClr val="black"/>
                </a:solidFill>
                <a:latin typeface="Calibri"/>
                <a:cs typeface="Calibri"/>
              </a:rPr>
              <a:t>(PKG)</a:t>
            </a:r>
            <a:endParaRPr sz="7863">
              <a:solidFill>
                <a:prstClr val="black"/>
              </a:solidFill>
              <a:latin typeface="Calibri"/>
              <a:cs typeface="Calibri"/>
            </a:endParaRPr>
          </a:p>
          <a:p>
            <a:pPr marL="4543403" lvl="2" indent="-901192" defTabSz="3594781">
              <a:spcBef>
                <a:spcPts val="1022"/>
              </a:spcBef>
              <a:buFont typeface="Arial MT"/>
              <a:buChar char="•"/>
              <a:tabLst>
                <a:tab pos="4540907" algn="l"/>
                <a:tab pos="4543403" algn="l"/>
              </a:tabLst>
            </a:pPr>
            <a:r>
              <a:rPr sz="7863" spc="-39" dirty="0">
                <a:solidFill>
                  <a:prstClr val="black"/>
                </a:solidFill>
                <a:latin typeface="Calibri"/>
                <a:cs typeface="Calibri"/>
              </a:rPr>
              <a:t>mitigates</a:t>
            </a:r>
            <a:r>
              <a:rPr sz="7863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20" dirty="0">
                <a:solidFill>
                  <a:prstClr val="black"/>
                </a:solidFill>
                <a:latin typeface="Calibri"/>
                <a:cs typeface="Calibri"/>
              </a:rPr>
              <a:t>IC</a:t>
            </a:r>
            <a:r>
              <a:rPr sz="7863" spc="-7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197" dirty="0">
                <a:solidFill>
                  <a:prstClr val="black"/>
                </a:solidFill>
                <a:latin typeface="Calibri"/>
                <a:cs typeface="Calibri"/>
              </a:rPr>
              <a:t>Tray</a:t>
            </a:r>
            <a:r>
              <a:rPr sz="7863" spc="-11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dirty="0">
                <a:solidFill>
                  <a:prstClr val="black"/>
                </a:solidFill>
                <a:latin typeface="Calibri"/>
                <a:cs typeface="Calibri"/>
              </a:rPr>
              <a:t>and</a:t>
            </a:r>
            <a:r>
              <a:rPr sz="7863" spc="-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39" dirty="0">
                <a:solidFill>
                  <a:prstClr val="black"/>
                </a:solidFill>
                <a:latin typeface="Calibri"/>
                <a:cs typeface="Calibri"/>
              </a:rPr>
              <a:t>stack</a:t>
            </a:r>
            <a:r>
              <a:rPr sz="7863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39" dirty="0">
                <a:solidFill>
                  <a:prstClr val="black"/>
                </a:solidFill>
                <a:latin typeface="Calibri"/>
                <a:cs typeface="Calibri"/>
              </a:rPr>
              <a:t>defects</a:t>
            </a:r>
            <a:endParaRPr sz="7863">
              <a:solidFill>
                <a:prstClr val="black"/>
              </a:solidFill>
              <a:latin typeface="Calibri"/>
              <a:cs typeface="Calibri"/>
            </a:endParaRPr>
          </a:p>
          <a:p>
            <a:pPr marL="4094056" lvl="1" indent="-2249234" defTabSz="3594781">
              <a:spcBef>
                <a:spcPts val="747"/>
              </a:spcBef>
              <a:buFontTx/>
              <a:buAutoNum type="arabicPeriod"/>
              <a:tabLst>
                <a:tab pos="4091559" algn="l"/>
                <a:tab pos="4094056" algn="l"/>
              </a:tabLst>
            </a:pPr>
            <a:r>
              <a:rPr sz="9435" spc="-59" dirty="0">
                <a:solidFill>
                  <a:prstClr val="black"/>
                </a:solidFill>
                <a:latin typeface="Calibri"/>
                <a:cs typeface="Calibri"/>
              </a:rPr>
              <a:t>Lightweight</a:t>
            </a:r>
            <a:endParaRPr sz="9435">
              <a:solidFill>
                <a:prstClr val="black"/>
              </a:solidFill>
              <a:latin typeface="Calibri"/>
              <a:cs typeface="Calibri"/>
            </a:endParaRPr>
          </a:p>
          <a:p>
            <a:pPr marL="4543403" lvl="2" indent="-901192" defTabSz="3594781">
              <a:spcBef>
                <a:spcPts val="1238"/>
              </a:spcBef>
              <a:buFont typeface="Arial MT"/>
              <a:buChar char="•"/>
              <a:tabLst>
                <a:tab pos="4540907" algn="l"/>
                <a:tab pos="4543403" algn="l"/>
                <a:tab pos="11673052" algn="l"/>
              </a:tabLst>
            </a:pPr>
            <a:r>
              <a:rPr sz="7863" spc="-20" dirty="0">
                <a:solidFill>
                  <a:srgbClr val="FF0000"/>
                </a:solidFill>
                <a:latin typeface="Calibri"/>
                <a:cs typeface="Calibri"/>
              </a:rPr>
              <a:t>AKI-ACE</a:t>
            </a:r>
            <a:r>
              <a:rPr sz="7863" spc="-98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863" spc="-157" dirty="0">
                <a:solidFill>
                  <a:srgbClr val="FF0000"/>
                </a:solidFill>
                <a:latin typeface="Calibri"/>
                <a:cs typeface="Calibri"/>
              </a:rPr>
              <a:t>Tray</a:t>
            </a:r>
            <a:r>
              <a:rPr sz="7863" spc="-157" dirty="0">
                <a:solidFill>
                  <a:srgbClr val="FF0000"/>
                </a:solidFill>
                <a:latin typeface="MS Gothic"/>
                <a:cs typeface="MS Gothic"/>
              </a:rPr>
              <a:t>：	</a:t>
            </a:r>
            <a:r>
              <a:rPr sz="7863" dirty="0">
                <a:solidFill>
                  <a:srgbClr val="FF0000"/>
                </a:solidFill>
                <a:latin typeface="Calibri"/>
                <a:cs typeface="Calibri"/>
              </a:rPr>
              <a:t>10</a:t>
            </a:r>
            <a:r>
              <a:rPr sz="7863" dirty="0">
                <a:solidFill>
                  <a:srgbClr val="FF0000"/>
                </a:solidFill>
                <a:latin typeface="MS Gothic"/>
                <a:cs typeface="MS Gothic"/>
              </a:rPr>
              <a:t>～</a:t>
            </a:r>
            <a:r>
              <a:rPr sz="7863" dirty="0">
                <a:solidFill>
                  <a:srgbClr val="FF0000"/>
                </a:solidFill>
                <a:latin typeface="Calibri"/>
                <a:cs typeface="Calibri"/>
              </a:rPr>
              <a:t>30</a:t>
            </a:r>
            <a:r>
              <a:rPr sz="7863" dirty="0">
                <a:solidFill>
                  <a:srgbClr val="FF0000"/>
                </a:solidFill>
                <a:latin typeface="MS Gothic"/>
                <a:cs typeface="MS Gothic"/>
              </a:rPr>
              <a:t>％</a:t>
            </a:r>
            <a:r>
              <a:rPr sz="7863" spc="-531" dirty="0">
                <a:solidFill>
                  <a:srgbClr val="FF0000"/>
                </a:solidFill>
                <a:latin typeface="MS Gothic"/>
                <a:cs typeface="MS Gothic"/>
              </a:rPr>
              <a:t> </a:t>
            </a:r>
            <a:r>
              <a:rPr sz="7863" spc="-39" dirty="0">
                <a:solidFill>
                  <a:srgbClr val="FF0000"/>
                </a:solidFill>
                <a:latin typeface="Calibri"/>
                <a:cs typeface="Calibri"/>
              </a:rPr>
              <a:t>lighter </a:t>
            </a:r>
            <a:r>
              <a:rPr sz="7863" dirty="0">
                <a:solidFill>
                  <a:srgbClr val="FF0000"/>
                </a:solidFill>
                <a:latin typeface="Calibri"/>
                <a:cs typeface="Calibri"/>
              </a:rPr>
              <a:t>(same</a:t>
            </a:r>
            <a:r>
              <a:rPr sz="7863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863" spc="-197" dirty="0">
                <a:solidFill>
                  <a:srgbClr val="FF0000"/>
                </a:solidFill>
                <a:latin typeface="Calibri"/>
                <a:cs typeface="Calibri"/>
              </a:rPr>
              <a:t>Tray</a:t>
            </a:r>
            <a:r>
              <a:rPr sz="7863" spc="-7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863" spc="-20" dirty="0">
                <a:solidFill>
                  <a:srgbClr val="FF0000"/>
                </a:solidFill>
                <a:latin typeface="Calibri"/>
                <a:cs typeface="Calibri"/>
              </a:rPr>
              <a:t>design)</a:t>
            </a:r>
            <a:endParaRPr sz="7863">
              <a:solidFill>
                <a:prstClr val="black"/>
              </a:solidFill>
              <a:latin typeface="Calibri"/>
              <a:cs typeface="Calibri"/>
            </a:endParaRPr>
          </a:p>
          <a:p>
            <a:pPr marL="3474951" defTabSz="3594781">
              <a:spcBef>
                <a:spcPts val="6467"/>
              </a:spcBef>
            </a:pPr>
            <a:r>
              <a:rPr sz="7863" u="sng" spc="-5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Reference</a:t>
            </a:r>
            <a:r>
              <a:rPr sz="7863" spc="-7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r>
              <a:rPr sz="7863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39" dirty="0">
                <a:solidFill>
                  <a:prstClr val="black"/>
                </a:solidFill>
                <a:latin typeface="Calibri"/>
                <a:cs typeface="Calibri"/>
              </a:rPr>
              <a:t>weight </a:t>
            </a:r>
            <a:r>
              <a:rPr sz="7863" spc="-20" dirty="0">
                <a:solidFill>
                  <a:prstClr val="black"/>
                </a:solidFill>
                <a:latin typeface="Calibri"/>
                <a:cs typeface="Calibri"/>
              </a:rPr>
              <a:t>comparison</a:t>
            </a:r>
            <a:r>
              <a:rPr sz="7863" spc="-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20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sz="7863" spc="-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59" dirty="0">
                <a:solidFill>
                  <a:prstClr val="black"/>
                </a:solidFill>
                <a:latin typeface="Calibri"/>
                <a:cs typeface="Calibri"/>
              </a:rPr>
              <a:t>different</a:t>
            </a:r>
            <a:r>
              <a:rPr sz="7863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20" dirty="0">
                <a:solidFill>
                  <a:prstClr val="black"/>
                </a:solidFill>
                <a:latin typeface="Calibri"/>
                <a:cs typeface="Calibri"/>
              </a:rPr>
              <a:t>JEDEC</a:t>
            </a:r>
            <a:r>
              <a:rPr sz="7863" spc="-17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863" spc="-79" dirty="0">
                <a:solidFill>
                  <a:prstClr val="black"/>
                </a:solidFill>
                <a:latin typeface="Calibri"/>
                <a:cs typeface="Calibri"/>
              </a:rPr>
              <a:t>trays</a:t>
            </a:r>
            <a:endParaRPr sz="7863">
              <a:solidFill>
                <a:prstClr val="black"/>
              </a:solidFill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800992" y="21062241"/>
          <a:ext cx="36821054" cy="46678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63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1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1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1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11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11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211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211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796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100" spc="-5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7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100" dirty="0">
                          <a:latin typeface="Calibri"/>
                          <a:cs typeface="Calibri"/>
                        </a:rPr>
                        <a:t>1</a:t>
                      </a:r>
                      <a:endParaRPr sz="7100">
                        <a:latin typeface="Calibri"/>
                        <a:cs typeface="Calibri"/>
                      </a:endParaRPr>
                    </a:p>
                  </a:txBody>
                  <a:tcPr marL="0" marR="0" marT="139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100" spc="-5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7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100" dirty="0">
                          <a:latin typeface="Calibri"/>
                          <a:cs typeface="Calibri"/>
                        </a:rPr>
                        <a:t>2</a:t>
                      </a:r>
                      <a:endParaRPr sz="7100">
                        <a:latin typeface="Calibri"/>
                        <a:cs typeface="Calibri"/>
                      </a:endParaRPr>
                    </a:p>
                  </a:txBody>
                  <a:tcPr marL="0" marR="0" marT="139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100" spc="-5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7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100" dirty="0">
                          <a:latin typeface="Calibri"/>
                          <a:cs typeface="Calibri"/>
                        </a:rPr>
                        <a:t>3</a:t>
                      </a:r>
                      <a:endParaRPr sz="7100">
                        <a:latin typeface="Calibri"/>
                        <a:cs typeface="Calibri"/>
                      </a:endParaRPr>
                    </a:p>
                  </a:txBody>
                  <a:tcPr marL="0" marR="0" marT="139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100" spc="-5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7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100" dirty="0">
                          <a:latin typeface="Calibri"/>
                          <a:cs typeface="Calibri"/>
                        </a:rPr>
                        <a:t>4</a:t>
                      </a:r>
                      <a:endParaRPr sz="7100">
                        <a:latin typeface="Calibri"/>
                        <a:cs typeface="Calibri"/>
                      </a:endParaRPr>
                    </a:p>
                  </a:txBody>
                  <a:tcPr marL="0" marR="0" marT="139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100" spc="-5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7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100" dirty="0">
                          <a:latin typeface="Calibri"/>
                          <a:cs typeface="Calibri"/>
                        </a:rPr>
                        <a:t>5</a:t>
                      </a:r>
                      <a:endParaRPr sz="7100">
                        <a:latin typeface="Calibri"/>
                        <a:cs typeface="Calibri"/>
                      </a:endParaRPr>
                    </a:p>
                  </a:txBody>
                  <a:tcPr marL="0" marR="0" marT="139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100" spc="-5" dirty="0">
                          <a:latin typeface="Calibri"/>
                          <a:cs typeface="Calibri"/>
                        </a:rPr>
                        <a:t>sample</a:t>
                      </a:r>
                      <a:r>
                        <a:rPr sz="7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100" dirty="0">
                          <a:latin typeface="Calibri"/>
                          <a:cs typeface="Calibri"/>
                        </a:rPr>
                        <a:t>6</a:t>
                      </a:r>
                      <a:endParaRPr sz="7100">
                        <a:latin typeface="Calibri"/>
                        <a:cs typeface="Calibri"/>
                      </a:endParaRPr>
                    </a:p>
                  </a:txBody>
                  <a:tcPr marL="0" marR="0" marT="139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76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1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AKI-ACE</a:t>
                      </a:r>
                      <a:endParaRPr sz="7100">
                        <a:latin typeface="Calibri"/>
                        <a:cs typeface="Calibri"/>
                      </a:endParaRPr>
                    </a:p>
                  </a:txBody>
                  <a:tcPr marL="0" marR="0" marT="139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8197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6300" spc="-10" dirty="0">
                          <a:latin typeface="Calibri"/>
                          <a:cs typeface="Calibri"/>
                        </a:rPr>
                        <a:t>weight</a:t>
                      </a:r>
                      <a:r>
                        <a:rPr sz="6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300" dirty="0">
                          <a:latin typeface="Calibri"/>
                          <a:cs typeface="Calibri"/>
                        </a:rPr>
                        <a:t>(g)</a:t>
                      </a:r>
                      <a:endParaRPr sz="63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4700" spc="-15" dirty="0">
                          <a:latin typeface="Calibri"/>
                          <a:cs typeface="Calibri"/>
                        </a:rPr>
                        <a:t>(Pocket</a:t>
                      </a:r>
                      <a:r>
                        <a:rPr sz="4700" spc="-5" dirty="0">
                          <a:latin typeface="Calibri"/>
                          <a:cs typeface="Calibri"/>
                        </a:rPr>
                        <a:t> Quantity)</a:t>
                      </a:r>
                      <a:endParaRPr sz="4700">
                        <a:latin typeface="Calibri"/>
                        <a:cs typeface="Calibri"/>
                      </a:endParaRPr>
                    </a:p>
                  </a:txBody>
                  <a:tcPr marL="0" marR="0" marT="7039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7100" dirty="0">
                          <a:latin typeface="Calibri"/>
                          <a:cs typeface="Calibri"/>
                        </a:rPr>
                        <a:t>204</a:t>
                      </a:r>
                      <a:endParaRPr sz="71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47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47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700" dirty="0">
                          <a:latin typeface="Calibri"/>
                          <a:cs typeface="Calibri"/>
                        </a:rPr>
                        <a:t>364</a:t>
                      </a:r>
                      <a:r>
                        <a:rPr sz="47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700" dirty="0">
                          <a:latin typeface="Calibri"/>
                          <a:cs typeface="Calibri"/>
                        </a:rPr>
                        <a:t>)</a:t>
                      </a:r>
                      <a:endParaRPr sz="4700">
                        <a:latin typeface="Calibri"/>
                        <a:cs typeface="Calibri"/>
                      </a:endParaRPr>
                    </a:p>
                  </a:txBody>
                  <a:tcPr marL="0" marR="0" marT="63407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7100" dirty="0">
                          <a:latin typeface="Calibri"/>
                          <a:cs typeface="Calibri"/>
                        </a:rPr>
                        <a:t>165</a:t>
                      </a:r>
                      <a:endParaRPr sz="7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47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47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700" dirty="0">
                          <a:latin typeface="Calibri"/>
                          <a:cs typeface="Calibri"/>
                        </a:rPr>
                        <a:t>112</a:t>
                      </a:r>
                      <a:r>
                        <a:rPr sz="47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700" dirty="0">
                          <a:latin typeface="Calibri"/>
                          <a:cs typeface="Calibri"/>
                        </a:rPr>
                        <a:t>)</a:t>
                      </a:r>
                      <a:endParaRPr sz="4700">
                        <a:latin typeface="Calibri"/>
                        <a:cs typeface="Calibri"/>
                      </a:endParaRPr>
                    </a:p>
                  </a:txBody>
                  <a:tcPr marL="0" marR="0" marT="63407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7100" dirty="0">
                          <a:latin typeface="Calibri"/>
                          <a:cs typeface="Calibri"/>
                        </a:rPr>
                        <a:t>185</a:t>
                      </a:r>
                      <a:endParaRPr sz="7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47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47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700" dirty="0">
                          <a:latin typeface="Calibri"/>
                          <a:cs typeface="Calibri"/>
                        </a:rPr>
                        <a:t>96</a:t>
                      </a:r>
                      <a:r>
                        <a:rPr sz="47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700" dirty="0">
                          <a:latin typeface="Calibri"/>
                          <a:cs typeface="Calibri"/>
                        </a:rPr>
                        <a:t>)</a:t>
                      </a:r>
                      <a:endParaRPr sz="4700">
                        <a:latin typeface="Calibri"/>
                        <a:cs typeface="Calibri"/>
                      </a:endParaRPr>
                    </a:p>
                  </a:txBody>
                  <a:tcPr marL="0" marR="0" marT="63407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7100" dirty="0">
                          <a:latin typeface="Calibri"/>
                          <a:cs typeface="Calibri"/>
                        </a:rPr>
                        <a:t>123</a:t>
                      </a:r>
                      <a:endParaRPr sz="7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47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47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7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47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700" dirty="0">
                          <a:latin typeface="Calibri"/>
                          <a:cs typeface="Calibri"/>
                        </a:rPr>
                        <a:t>)</a:t>
                      </a:r>
                      <a:endParaRPr sz="4700">
                        <a:latin typeface="Calibri"/>
                        <a:cs typeface="Calibri"/>
                      </a:endParaRPr>
                    </a:p>
                  </a:txBody>
                  <a:tcPr marL="0" marR="0" marT="63407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7100" dirty="0">
                          <a:latin typeface="Calibri"/>
                          <a:cs typeface="Calibri"/>
                        </a:rPr>
                        <a:t>149</a:t>
                      </a:r>
                      <a:endParaRPr sz="7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47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47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7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47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700" dirty="0">
                          <a:latin typeface="Calibri"/>
                          <a:cs typeface="Calibri"/>
                        </a:rPr>
                        <a:t>)</a:t>
                      </a:r>
                      <a:endParaRPr sz="4700">
                        <a:latin typeface="Calibri"/>
                        <a:cs typeface="Calibri"/>
                      </a:endParaRPr>
                    </a:p>
                  </a:txBody>
                  <a:tcPr marL="0" marR="0" marT="63407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7100" dirty="0">
                          <a:latin typeface="Calibri"/>
                          <a:cs typeface="Calibri"/>
                        </a:rPr>
                        <a:t>163</a:t>
                      </a:r>
                      <a:endParaRPr sz="7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470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47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7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47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700" dirty="0">
                          <a:latin typeface="Calibri"/>
                          <a:cs typeface="Calibri"/>
                        </a:rPr>
                        <a:t>)</a:t>
                      </a:r>
                      <a:endParaRPr sz="4700">
                        <a:latin typeface="Calibri"/>
                        <a:cs typeface="Calibri"/>
                      </a:endParaRPr>
                    </a:p>
                  </a:txBody>
                  <a:tcPr marL="0" marR="0" marT="63407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71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115</a:t>
                      </a:r>
                      <a:endParaRPr sz="7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47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4700" b="1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47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90</a:t>
                      </a:r>
                      <a:r>
                        <a:rPr sz="4700" b="1" spc="-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47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4700">
                        <a:latin typeface="Calibri"/>
                        <a:cs typeface="Calibri"/>
                      </a:endParaRPr>
                    </a:p>
                  </a:txBody>
                  <a:tcPr marL="0" marR="0" marT="63407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7231919" y="25886072"/>
            <a:ext cx="25347874" cy="2127906"/>
          </a:xfrm>
          <a:prstGeom prst="rect">
            <a:avLst/>
          </a:prstGeom>
        </p:spPr>
        <p:txBody>
          <a:bodyPr vert="horz" wrap="square" lIns="0" tIns="49927" rIns="0" bIns="0" rtlCol="0">
            <a:spAutoFit/>
          </a:bodyPr>
          <a:lstStyle/>
          <a:p>
            <a:pPr marL="49928" defTabSz="3594781">
              <a:lnSpc>
                <a:spcPts val="8059"/>
              </a:lnSpc>
              <a:spcBef>
                <a:spcPts val="393"/>
              </a:spcBef>
            </a:pPr>
            <a:r>
              <a:rPr sz="7076" spc="-20" dirty="0">
                <a:solidFill>
                  <a:prstClr val="black"/>
                </a:solidFill>
                <a:latin typeface="Calibri"/>
                <a:cs typeface="Calibri"/>
              </a:rPr>
              <a:t>*sample</a:t>
            </a:r>
            <a:r>
              <a:rPr sz="70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076" spc="-20" dirty="0">
                <a:solidFill>
                  <a:prstClr val="black"/>
                </a:solidFill>
                <a:latin typeface="Calibri"/>
                <a:cs typeface="Calibri"/>
              </a:rPr>
              <a:t>1-6</a:t>
            </a:r>
            <a:r>
              <a:rPr sz="70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076" spc="-39" dirty="0">
                <a:solidFill>
                  <a:prstClr val="black"/>
                </a:solidFill>
                <a:latin typeface="Calibri"/>
                <a:cs typeface="Calibri"/>
              </a:rPr>
              <a:t>are</a:t>
            </a:r>
            <a:r>
              <a:rPr sz="7076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076" spc="-20" dirty="0">
                <a:solidFill>
                  <a:prstClr val="black"/>
                </a:solidFill>
                <a:latin typeface="Calibri"/>
                <a:cs typeface="Calibri"/>
              </a:rPr>
              <a:t>all</a:t>
            </a:r>
            <a:r>
              <a:rPr sz="70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076" spc="-20" dirty="0">
                <a:solidFill>
                  <a:prstClr val="black"/>
                </a:solidFill>
                <a:latin typeface="Calibri"/>
                <a:cs typeface="Calibri"/>
              </a:rPr>
              <a:t>carbon</a:t>
            </a:r>
            <a:r>
              <a:rPr sz="7076" spc="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076" spc="-20" dirty="0">
                <a:solidFill>
                  <a:prstClr val="black"/>
                </a:solidFill>
                <a:latin typeface="Calibri"/>
                <a:cs typeface="Calibri"/>
              </a:rPr>
              <a:t>fiber-based</a:t>
            </a:r>
            <a:r>
              <a:rPr sz="70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076" spc="-79" dirty="0">
                <a:solidFill>
                  <a:prstClr val="black"/>
                </a:solidFill>
                <a:latin typeface="Calibri"/>
                <a:cs typeface="Calibri"/>
              </a:rPr>
              <a:t>trays</a:t>
            </a:r>
            <a:endParaRPr sz="7076">
              <a:solidFill>
                <a:prstClr val="black"/>
              </a:solidFill>
              <a:latin typeface="Calibri"/>
              <a:cs typeface="Calibri"/>
            </a:endParaRPr>
          </a:p>
          <a:p>
            <a:pPr marL="49928" defTabSz="3594781">
              <a:lnSpc>
                <a:spcPts val="8059"/>
              </a:lnSpc>
            </a:pPr>
            <a:r>
              <a:rPr sz="7076" spc="-39" dirty="0">
                <a:solidFill>
                  <a:prstClr val="black"/>
                </a:solidFill>
                <a:latin typeface="Calibri"/>
                <a:cs typeface="Calibri"/>
              </a:rPr>
              <a:t>**size</a:t>
            </a:r>
            <a:r>
              <a:rPr sz="7076" dirty="0">
                <a:solidFill>
                  <a:prstClr val="black"/>
                </a:solidFill>
                <a:latin typeface="Calibri"/>
                <a:cs typeface="Calibri"/>
              </a:rPr>
              <a:t> and</a:t>
            </a:r>
            <a:r>
              <a:rPr sz="7076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076" spc="-20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7076" dirty="0">
                <a:solidFill>
                  <a:prstClr val="black"/>
                </a:solidFill>
                <a:latin typeface="Calibri"/>
                <a:cs typeface="Calibri"/>
              </a:rPr>
              <a:t> number</a:t>
            </a:r>
            <a:r>
              <a:rPr sz="7076" spc="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076" spc="-20" dirty="0">
                <a:solidFill>
                  <a:prstClr val="black"/>
                </a:solidFill>
                <a:latin typeface="Calibri"/>
                <a:cs typeface="Calibri"/>
              </a:rPr>
              <a:t>of </a:t>
            </a:r>
            <a:r>
              <a:rPr sz="7076" spc="-59" dirty="0">
                <a:solidFill>
                  <a:prstClr val="black"/>
                </a:solidFill>
                <a:latin typeface="Calibri"/>
                <a:cs typeface="Calibri"/>
              </a:rPr>
              <a:t>pockets</a:t>
            </a:r>
            <a:r>
              <a:rPr sz="7076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076" spc="-20" dirty="0">
                <a:solidFill>
                  <a:prstClr val="black"/>
                </a:solidFill>
                <a:latin typeface="Calibri"/>
                <a:cs typeface="Calibri"/>
              </a:rPr>
              <a:t>of the</a:t>
            </a:r>
            <a:r>
              <a:rPr sz="7076" spc="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076" spc="-20" dirty="0">
                <a:solidFill>
                  <a:prstClr val="black"/>
                </a:solidFill>
                <a:latin typeface="Calibri"/>
                <a:cs typeface="Calibri"/>
              </a:rPr>
              <a:t>above</a:t>
            </a:r>
            <a:r>
              <a:rPr sz="70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076" spc="-79" dirty="0">
                <a:solidFill>
                  <a:prstClr val="black"/>
                </a:solidFill>
                <a:latin typeface="Calibri"/>
                <a:cs typeface="Calibri"/>
              </a:rPr>
              <a:t>trays</a:t>
            </a:r>
            <a:r>
              <a:rPr sz="7076" spc="-39" dirty="0">
                <a:solidFill>
                  <a:prstClr val="black"/>
                </a:solidFill>
                <a:latin typeface="Calibri"/>
                <a:cs typeface="Calibri"/>
              </a:rPr>
              <a:t> are</a:t>
            </a:r>
            <a:r>
              <a:rPr sz="7076" spc="3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7076" spc="-20" dirty="0">
                <a:solidFill>
                  <a:prstClr val="black"/>
                </a:solidFill>
                <a:latin typeface="Calibri"/>
                <a:cs typeface="Calibri"/>
              </a:rPr>
              <a:t>not identical</a:t>
            </a:r>
            <a:endParaRPr sz="7076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B8C8905-C28E-BE25-ED78-52B673295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31E125B5-3A80-1F13-54F3-9F6B9508E28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8905" y="814372"/>
            <a:ext cx="42046544" cy="2559457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6A34A4F7-6E30-2B65-852A-1236C0C66E9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4252299" y="146790581"/>
            <a:ext cx="46694778" cy="796052"/>
          </a:xfrm>
          <a:prstGeom prst="rect">
            <a:avLst/>
          </a:prstGeom>
        </p:spPr>
        <p:txBody>
          <a:bodyPr vert="horz" wrap="square" lIns="0" tIns="60643" rIns="0" bIns="0" rtlCol="0">
            <a:spAutoFit/>
          </a:bodyPr>
          <a:lstStyle/>
          <a:p>
            <a:pPr marL="60643" defTabSz="4366260">
              <a:spcBef>
                <a:spcPts val="478"/>
              </a:spcBef>
              <a:defRPr/>
            </a:pPr>
            <a:r>
              <a:rPr kern="0" spc="-48" dirty="0"/>
              <a:t>Jul-</a:t>
            </a:r>
            <a:r>
              <a:rPr kern="0" dirty="0"/>
              <a:t>2024</a:t>
            </a:r>
            <a:r>
              <a:rPr kern="0" spc="1456" dirty="0"/>
              <a:t> </a:t>
            </a:r>
            <a:r>
              <a:rPr kern="0" dirty="0"/>
              <a:t>I</a:t>
            </a:r>
            <a:r>
              <a:rPr kern="0" spc="1480" dirty="0"/>
              <a:t> </a:t>
            </a:r>
            <a:r>
              <a:rPr kern="0" dirty="0"/>
              <a:t>Carsten</a:t>
            </a:r>
            <a:r>
              <a:rPr kern="0" spc="-24" dirty="0"/>
              <a:t> </a:t>
            </a:r>
            <a:r>
              <a:rPr kern="0" spc="-48" dirty="0"/>
              <a:t>Wesselkamp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60EB067-37FD-BD0B-9F4D-765BA30153A7}"/>
              </a:ext>
            </a:extLst>
          </p:cNvPr>
          <p:cNvSpPr txBox="1"/>
          <p:nvPr/>
        </p:nvSpPr>
        <p:spPr>
          <a:xfrm>
            <a:off x="15885708" y="30741483"/>
            <a:ext cx="15579053" cy="796052"/>
          </a:xfrm>
          <a:prstGeom prst="rect">
            <a:avLst/>
          </a:prstGeom>
        </p:spPr>
        <p:txBody>
          <a:bodyPr vert="horz" wrap="square" lIns="0" tIns="60643" rIns="0" bIns="0" rtlCol="0">
            <a:spAutoFit/>
          </a:bodyPr>
          <a:lstStyle/>
          <a:p>
            <a:pPr marL="60643" defTabSz="4366260">
              <a:spcBef>
                <a:spcPts val="478"/>
              </a:spcBef>
              <a:defRPr/>
            </a:pPr>
            <a:r>
              <a:rPr sz="4775" kern="0" dirty="0">
                <a:solidFill>
                  <a:srgbClr val="929292"/>
                </a:solidFill>
                <a:latin typeface="Tahoma"/>
                <a:cs typeface="Tahoma"/>
              </a:rPr>
              <a:t>confidential</a:t>
            </a:r>
            <a:r>
              <a:rPr sz="4775" kern="0" spc="-48" dirty="0">
                <a:solidFill>
                  <a:srgbClr val="929292"/>
                </a:solidFill>
                <a:latin typeface="Tahoma"/>
                <a:cs typeface="Tahoma"/>
              </a:rPr>
              <a:t> </a:t>
            </a:r>
            <a:r>
              <a:rPr sz="4775" kern="0" dirty="0">
                <a:solidFill>
                  <a:srgbClr val="929292"/>
                </a:solidFill>
                <a:latin typeface="Tahoma"/>
                <a:cs typeface="Tahoma"/>
              </a:rPr>
              <a:t>-</a:t>
            </a:r>
            <a:r>
              <a:rPr sz="4775" kern="0" spc="-48" dirty="0">
                <a:solidFill>
                  <a:srgbClr val="929292"/>
                </a:solidFill>
                <a:latin typeface="Tahoma"/>
                <a:cs typeface="Tahoma"/>
              </a:rPr>
              <a:t> </a:t>
            </a:r>
            <a:r>
              <a:rPr sz="4775" kern="0" dirty="0">
                <a:solidFill>
                  <a:srgbClr val="929292"/>
                </a:solidFill>
                <a:latin typeface="Tahoma"/>
                <a:cs typeface="Tahoma"/>
              </a:rPr>
              <a:t>no</a:t>
            </a:r>
            <a:r>
              <a:rPr sz="4775" kern="0" spc="-48" dirty="0">
                <a:solidFill>
                  <a:srgbClr val="929292"/>
                </a:solidFill>
                <a:latin typeface="Tahoma"/>
                <a:cs typeface="Tahoma"/>
              </a:rPr>
              <a:t> </a:t>
            </a:r>
            <a:r>
              <a:rPr sz="4775" kern="0" dirty="0">
                <a:solidFill>
                  <a:srgbClr val="929292"/>
                </a:solidFill>
                <a:latin typeface="Tahoma"/>
                <a:cs typeface="Tahoma"/>
              </a:rPr>
              <a:t>distribution</a:t>
            </a:r>
            <a:r>
              <a:rPr sz="4775" kern="0" spc="-48" dirty="0">
                <a:solidFill>
                  <a:srgbClr val="929292"/>
                </a:solidFill>
                <a:latin typeface="Tahoma"/>
                <a:cs typeface="Tahoma"/>
              </a:rPr>
              <a:t> </a:t>
            </a:r>
            <a:r>
              <a:rPr sz="4775" kern="0" dirty="0">
                <a:solidFill>
                  <a:srgbClr val="929292"/>
                </a:solidFill>
                <a:latin typeface="Tahoma"/>
                <a:cs typeface="Tahoma"/>
              </a:rPr>
              <a:t>without</a:t>
            </a:r>
            <a:r>
              <a:rPr sz="4775" kern="0" spc="-48" dirty="0">
                <a:solidFill>
                  <a:srgbClr val="929292"/>
                </a:solidFill>
                <a:latin typeface="Tahoma"/>
                <a:cs typeface="Tahoma"/>
              </a:rPr>
              <a:t> </a:t>
            </a:r>
            <a:r>
              <a:rPr sz="4775" kern="0" dirty="0">
                <a:solidFill>
                  <a:srgbClr val="929292"/>
                </a:solidFill>
                <a:latin typeface="Tahoma"/>
                <a:cs typeface="Tahoma"/>
              </a:rPr>
              <a:t>prior</a:t>
            </a:r>
            <a:r>
              <a:rPr sz="4775" kern="0" spc="-24" dirty="0">
                <a:solidFill>
                  <a:srgbClr val="929292"/>
                </a:solidFill>
                <a:latin typeface="Tahoma"/>
                <a:cs typeface="Tahoma"/>
              </a:rPr>
              <a:t> </a:t>
            </a:r>
            <a:r>
              <a:rPr sz="4775" kern="0" dirty="0">
                <a:solidFill>
                  <a:srgbClr val="929292"/>
                </a:solidFill>
                <a:latin typeface="Tahoma"/>
                <a:cs typeface="Tahoma"/>
              </a:rPr>
              <a:t>written</a:t>
            </a:r>
            <a:r>
              <a:rPr sz="4775" kern="0" spc="-48" dirty="0">
                <a:solidFill>
                  <a:srgbClr val="929292"/>
                </a:solidFill>
                <a:latin typeface="Tahoma"/>
                <a:cs typeface="Tahoma"/>
              </a:rPr>
              <a:t> consent</a:t>
            </a:r>
            <a:endParaRPr sz="4775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5DBAC57-1F99-AA30-EDEC-1463E2673C70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94126667" y="146790596"/>
            <a:ext cx="23903655" cy="796052"/>
          </a:xfrm>
          <a:prstGeom prst="rect">
            <a:avLst/>
          </a:prstGeom>
        </p:spPr>
        <p:txBody>
          <a:bodyPr vert="horz" wrap="square" lIns="0" tIns="60643" rIns="0" bIns="0" rtlCol="0">
            <a:spAutoFit/>
          </a:bodyPr>
          <a:lstStyle/>
          <a:p>
            <a:pPr marL="60643" defTabSz="4366260">
              <a:spcBef>
                <a:spcPts val="478"/>
              </a:spcBef>
              <a:defRPr/>
            </a:pPr>
            <a:r>
              <a:rPr kern="0" dirty="0"/>
              <a:t>©</a:t>
            </a:r>
            <a:r>
              <a:rPr kern="0" spc="-48" dirty="0"/>
              <a:t> </a:t>
            </a:r>
            <a:r>
              <a:rPr kern="0" dirty="0"/>
              <a:t>Plan</a:t>
            </a:r>
            <a:r>
              <a:rPr kern="0" spc="-24" dirty="0"/>
              <a:t> </a:t>
            </a:r>
            <a:r>
              <a:rPr kern="0" dirty="0"/>
              <a:t>Optik</a:t>
            </a:r>
            <a:r>
              <a:rPr kern="0" spc="-48" dirty="0"/>
              <a:t> </a:t>
            </a:r>
            <a:r>
              <a:rPr kern="0" spc="-119" dirty="0"/>
              <a:t>AG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AC3FDFA-5508-49BC-A68B-D082F0DE08B4}"/>
              </a:ext>
            </a:extLst>
          </p:cNvPr>
          <p:cNvSpPr txBox="1"/>
          <p:nvPr/>
        </p:nvSpPr>
        <p:spPr>
          <a:xfrm>
            <a:off x="2649061" y="28527913"/>
            <a:ext cx="42631678" cy="933269"/>
          </a:xfrm>
          <a:prstGeom prst="rect">
            <a:avLst/>
          </a:prstGeom>
        </p:spPr>
        <p:txBody>
          <a:bodyPr vert="horz" wrap="square" lIns="0" tIns="60643" rIns="0" bIns="0" rtlCol="0">
            <a:spAutoFit/>
          </a:bodyPr>
          <a:lstStyle/>
          <a:p>
            <a:pPr marL="839899" defTabSz="4366260">
              <a:lnSpc>
                <a:spcPts val="6781"/>
              </a:lnSpc>
              <a:spcBef>
                <a:spcPts val="478"/>
              </a:spcBef>
              <a:tabLst>
                <a:tab pos="8429308" algn="l"/>
                <a:tab pos="31994983" algn="l"/>
              </a:tabLst>
              <a:defRPr/>
            </a:pPr>
            <a:r>
              <a:rPr sz="5730" u="heavy" kern="0" dirty="0">
                <a:solidFill>
                  <a:srgbClr val="0365C0"/>
                </a:solidFill>
                <a:uFill>
                  <a:solidFill>
                    <a:srgbClr val="929292"/>
                  </a:solidFill>
                </a:uFill>
                <a:latin typeface="Tahoma"/>
                <a:cs typeface="Tahoma"/>
              </a:rPr>
              <a:t>	</a:t>
            </a:r>
            <a:endParaRPr sz="573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1" name="標題 10">
            <a:extLst>
              <a:ext uri="{FF2B5EF4-FFF2-40B4-BE49-F238E27FC236}">
                <a16:creationId xmlns:a16="http://schemas.microsoft.com/office/drawing/2014/main" id="{484D3E91-4310-2A4C-6A61-70BBAA9E0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733" y="5093970"/>
            <a:ext cx="39448051" cy="31597111"/>
          </a:xfrm>
        </p:spPr>
        <p:txBody>
          <a:bodyPr/>
          <a:lstStyle/>
          <a:p>
            <a:r>
              <a:rPr lang="en-US" altLang="zh-TW" sz="17190" u="sng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Products :</a:t>
            </a:r>
            <a:br>
              <a:rPr lang="en-US" altLang="zh-TW" sz="17190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</a:br>
            <a:r>
              <a:rPr lang="zh-TW" altLang="en-US" sz="4775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</a:t>
            </a:r>
            <a:br>
              <a:rPr lang="en-US" altLang="zh-TW" sz="17190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</a:br>
            <a:r>
              <a:rPr lang="en-US" altLang="zh-TW" sz="17190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1. Glass Carriers</a:t>
            </a:r>
            <a:r>
              <a:rPr lang="en-US" altLang="zh-TW" sz="17190" spc="-119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7190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for</a:t>
            </a:r>
            <a:r>
              <a:rPr lang="en-US" altLang="zh-TW" sz="17190" spc="-96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7190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Thin</a:t>
            </a:r>
            <a:r>
              <a:rPr lang="en-US" altLang="zh-TW" sz="17190" spc="-119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7190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Wafer</a:t>
            </a:r>
            <a:r>
              <a:rPr lang="en-US" altLang="zh-TW" sz="17190" spc="-96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7190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Handling</a:t>
            </a:r>
            <a:r>
              <a:rPr lang="en-US" altLang="zh-TW" sz="17190" spc="-96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7190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/</a:t>
            </a:r>
            <a:r>
              <a:rPr lang="en-US" altLang="zh-TW" sz="17190" spc="-119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 </a:t>
            </a:r>
            <a:r>
              <a:rPr lang="en-US" altLang="zh-TW" sz="17190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Temporary</a:t>
            </a:r>
            <a:r>
              <a:rPr lang="en-US" altLang="zh-TW" sz="17190" spc="-96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719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Bonding</a:t>
            </a:r>
            <a:br>
              <a:rPr lang="en-US" altLang="zh-TW" sz="1719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</a:br>
            <a:r>
              <a:rPr lang="zh-TW" altLang="en-US" sz="764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  </a:t>
            </a:r>
            <a:br>
              <a:rPr lang="en-US" altLang="zh-TW" sz="1719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</a:br>
            <a:r>
              <a:rPr lang="en-US" altLang="zh-TW" sz="1719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2. </a:t>
            </a:r>
            <a:r>
              <a:rPr lang="en-US" altLang="zh-TW" sz="17190" dirty="0">
                <a:solidFill>
                  <a:prstClr val="black"/>
                </a:solidFill>
                <a:latin typeface="Aptos" panose="020B0004020202020204" pitchFamily="34" charset="0"/>
                <a:ea typeface="新細明體" panose="02020500000000000000" pitchFamily="18" charset="-120"/>
                <a:cs typeface="Microsoft Sans Serif"/>
              </a:rPr>
              <a:t>Process Tools for Wafer H</a:t>
            </a:r>
            <a:r>
              <a:rPr lang="en-US" altLang="zh-TW" sz="17190" dirty="0" err="1">
                <a:solidFill>
                  <a:prstClr val="black"/>
                </a:solidFill>
                <a:latin typeface="Aptos" panose="020B0004020202020204" pitchFamily="34" charset="0"/>
                <a:ea typeface="新細明體" panose="02020500000000000000" pitchFamily="18" charset="-120"/>
                <a:cs typeface="Microsoft Sans Serif"/>
              </a:rPr>
              <a:t>andling</a:t>
            </a:r>
            <a:br>
              <a:rPr lang="en-US" altLang="zh-TW" sz="17190" dirty="0">
                <a:solidFill>
                  <a:prstClr val="black"/>
                </a:solidFill>
                <a:latin typeface="Aptos" panose="020B0004020202020204" pitchFamily="34" charset="0"/>
                <a:ea typeface="新細明體" panose="02020500000000000000" pitchFamily="18" charset="-120"/>
                <a:cs typeface="Microsoft Sans Serif"/>
              </a:rPr>
            </a:br>
            <a:r>
              <a:rPr lang="zh-TW" altLang="en-US" sz="7640" dirty="0">
                <a:solidFill>
                  <a:prstClr val="black"/>
                </a:solidFill>
                <a:latin typeface="Aptos" panose="020B0004020202020204" pitchFamily="34" charset="0"/>
                <a:ea typeface="新細明體" panose="02020500000000000000" pitchFamily="18" charset="-120"/>
                <a:cs typeface="Microsoft Sans Serif"/>
              </a:rPr>
              <a:t>    </a:t>
            </a:r>
            <a:br>
              <a:rPr lang="en-US" altLang="zh-TW" sz="17190" dirty="0">
                <a:solidFill>
                  <a:prstClr val="black"/>
                </a:solidFill>
                <a:latin typeface="Aptos" panose="020B0004020202020204" pitchFamily="34" charset="0"/>
                <a:ea typeface="新細明體" panose="02020500000000000000" pitchFamily="18" charset="-120"/>
                <a:cs typeface="Microsoft Sans Serif"/>
              </a:rPr>
            </a:br>
            <a:r>
              <a:rPr lang="en-US" altLang="zh-TW" sz="17190" dirty="0">
                <a:solidFill>
                  <a:prstClr val="black"/>
                </a:solidFill>
                <a:latin typeface="Aptos" panose="020B0004020202020204" pitchFamily="34" charset="0"/>
                <a:ea typeface="新細明體" panose="02020500000000000000" pitchFamily="18" charset="-120"/>
                <a:cs typeface="Microsoft Sans Serif"/>
              </a:rPr>
              <a:t>3. </a:t>
            </a:r>
            <a:r>
              <a:rPr lang="en-US" altLang="zh-TW" sz="17190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Packaging</a:t>
            </a:r>
            <a:r>
              <a:rPr lang="en-US" altLang="zh-TW" sz="17190" spc="-35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719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Wafers </a:t>
            </a:r>
            <a:r>
              <a:rPr lang="en-US" altLang="zh-TW" sz="17190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Patterned</a:t>
            </a:r>
            <a:r>
              <a:rPr lang="en-US" altLang="zh-TW" sz="17190" spc="-239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7190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Cap</a:t>
            </a:r>
            <a:r>
              <a:rPr lang="en-US" altLang="zh-TW" sz="17190" spc="-239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719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Wafers</a:t>
            </a:r>
            <a:br>
              <a:rPr lang="en-US" altLang="zh-TW" sz="1719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</a:br>
            <a:r>
              <a:rPr lang="zh-TW" altLang="en-US" sz="764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    </a:t>
            </a:r>
            <a:br>
              <a:rPr lang="en-US" altLang="zh-TW" sz="1719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</a:br>
            <a:r>
              <a:rPr lang="en-US" altLang="zh-TW" sz="1719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4. </a:t>
            </a:r>
            <a:r>
              <a:rPr lang="en-US" altLang="zh-TW" sz="17190" dirty="0">
                <a:solidFill>
                  <a:prstClr val="black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  <a:t>Glass Interposer / TGV </a:t>
            </a:r>
            <a:br>
              <a:rPr lang="en-US" altLang="zh-TW" sz="1719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</a:br>
            <a:br>
              <a:rPr lang="en-US" altLang="zh-TW" sz="17190" spc="-48" dirty="0">
                <a:solidFill>
                  <a:sysClr val="windowText" lastClr="000000"/>
                </a:solidFill>
                <a:latin typeface="Aptos" panose="020B0004020202020204" pitchFamily="34" charset="0"/>
                <a:ea typeface="新細明體" panose="02020500000000000000" pitchFamily="18" charset="-120"/>
              </a:rPr>
            </a:br>
            <a:br>
              <a:rPr lang="en-US" altLang="zh-TW" sz="13370" spc="-48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</a:br>
            <a:br>
              <a:rPr lang="en-US" altLang="zh-TW" sz="13370" spc="-48" dirty="0">
                <a:solidFill>
                  <a:sysClr val="windowText" lastClr="000000"/>
                </a:solidFill>
                <a:ea typeface="新細明體" panose="02020500000000000000" pitchFamily="18" charset="-120"/>
              </a:rPr>
            </a:br>
            <a:endParaRPr lang="zh-TW" altLang="en-US" sz="13370" dirty="0"/>
          </a:p>
        </p:txBody>
      </p:sp>
    </p:spTree>
    <p:extLst>
      <p:ext uri="{BB962C8B-B14F-4D97-AF65-F5344CB8AC3E}">
        <p14:creationId xmlns:p14="http://schemas.microsoft.com/office/powerpoint/2010/main" val="331661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AC345-3A11-292B-8C4F-A89B5A8CB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0659263-E239-127F-4A7B-8EFE3917F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150" y="3054117"/>
            <a:ext cx="18783528" cy="1140543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6293AFF-BF7B-F668-91F6-600861DF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3614" y="3224273"/>
            <a:ext cx="17751025" cy="1056792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803C2CF-42A7-3332-9B3E-7C3214D0F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2356" y="17945179"/>
            <a:ext cx="21243453" cy="1101703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F948E72-02D0-6F71-8FBF-DB5C79CF5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588" y="17277820"/>
            <a:ext cx="18245293" cy="11800583"/>
          </a:xfrm>
          <a:prstGeom prst="rect">
            <a:avLst/>
          </a:prstGeom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69803BAD-E28C-8E98-E393-1D74BDBE14A3}"/>
              </a:ext>
            </a:extLst>
          </p:cNvPr>
          <p:cNvSpPr/>
          <p:nvPr/>
        </p:nvSpPr>
        <p:spPr>
          <a:xfrm>
            <a:off x="22625687" y="10646568"/>
            <a:ext cx="3170132" cy="18678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94781"/>
            <a:endParaRPr lang="zh-TW" altLang="en-US" sz="7076">
              <a:solidFill>
                <a:prstClr val="white"/>
              </a:solidFill>
              <a:latin typeface="等线"/>
              <a:ea typeface="新細明體" panose="02020500000000000000" pitchFamily="18" charset="-120"/>
            </a:endParaRPr>
          </a:p>
        </p:txBody>
      </p:sp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B2375580-82BB-B2D0-8C6F-D42DC877F5AD}"/>
              </a:ext>
            </a:extLst>
          </p:cNvPr>
          <p:cNvSpPr/>
          <p:nvPr/>
        </p:nvSpPr>
        <p:spPr>
          <a:xfrm>
            <a:off x="34998340" y="14459552"/>
            <a:ext cx="1639202" cy="28182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94781"/>
            <a:endParaRPr lang="zh-TW" altLang="en-US" sz="7076">
              <a:solidFill>
                <a:prstClr val="white"/>
              </a:solidFill>
              <a:latin typeface="等线"/>
              <a:ea typeface="新細明體" panose="02020500000000000000" pitchFamily="18" charset="-120"/>
            </a:endParaRPr>
          </a:p>
        </p:txBody>
      </p:sp>
      <p:sp>
        <p:nvSpPr>
          <p:cNvPr id="18" name="箭號: 向左 17">
            <a:extLst>
              <a:ext uri="{FF2B5EF4-FFF2-40B4-BE49-F238E27FC236}">
                <a16:creationId xmlns:a16="http://schemas.microsoft.com/office/drawing/2014/main" id="{CF075D6D-20C8-D0DC-5A9C-418990787329}"/>
              </a:ext>
            </a:extLst>
          </p:cNvPr>
          <p:cNvSpPr/>
          <p:nvPr/>
        </p:nvSpPr>
        <p:spPr>
          <a:xfrm>
            <a:off x="21964256" y="21585841"/>
            <a:ext cx="3400193" cy="186785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94781"/>
            <a:endParaRPr lang="zh-TW" altLang="en-US" sz="7076">
              <a:solidFill>
                <a:prstClr val="white"/>
              </a:solidFill>
              <a:latin typeface="等线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4798990"/>
      </p:ext>
    </p:extLst>
  </p:cSld>
  <p:clrMapOvr>
    <a:masterClrMapping/>
  </p:clrMapOvr>
  <p:transition spd="slow" advClick="0" advTm="0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20A02-A25E-33B3-5448-3C5BDF215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0511610-81EA-7068-03E1-826132270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139916"/>
            <a:ext cx="22705756" cy="269605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C794E8B-C8E4-4795-1286-E55341AB2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4993" y="3139916"/>
            <a:ext cx="20969288" cy="2696051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A1A9ADF-9A42-677E-0E0D-321132C5B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4072" y="3915672"/>
            <a:ext cx="9203320" cy="115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04002"/>
      </p:ext>
    </p:extLst>
  </p:cSld>
  <p:clrMapOvr>
    <a:masterClrMapping/>
  </p:clrMapOvr>
  <p:transition spd="slow" advClick="0" advTm="0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79103" y="0"/>
            <a:ext cx="49009982" cy="33137856"/>
            <a:chOff x="-333828" y="148771"/>
            <a:chExt cx="12646343" cy="6923314"/>
          </a:xfrm>
        </p:grpSpPr>
        <p:sp>
          <p:nvSpPr>
            <p:cNvPr id="4" name="任意多边形: 形状 3"/>
            <p:cNvSpPr/>
            <p:nvPr/>
          </p:nvSpPr>
          <p:spPr>
            <a:xfrm>
              <a:off x="-333828" y="163285"/>
              <a:ext cx="9739086" cy="6908800"/>
            </a:xfrm>
            <a:custGeom>
              <a:avLst/>
              <a:gdLst>
                <a:gd name="connsiteX0" fmla="*/ 14515 w 9739086"/>
                <a:gd name="connsiteY0" fmla="*/ 29029 h 6908800"/>
                <a:gd name="connsiteX1" fmla="*/ 9739086 w 9739086"/>
                <a:gd name="connsiteY1" fmla="*/ 0 h 6908800"/>
                <a:gd name="connsiteX2" fmla="*/ 2902858 w 9739086"/>
                <a:gd name="connsiteY2" fmla="*/ 6894286 h 6908800"/>
                <a:gd name="connsiteX3" fmla="*/ 0 w 9739086"/>
                <a:gd name="connsiteY3" fmla="*/ 6908800 h 6908800"/>
                <a:gd name="connsiteX4" fmla="*/ 14515 w 9739086"/>
                <a:gd name="connsiteY4" fmla="*/ 29029 h 690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9086" h="6908800">
                  <a:moveTo>
                    <a:pt x="14515" y="29029"/>
                  </a:moveTo>
                  <a:lnTo>
                    <a:pt x="9739086" y="0"/>
                  </a:lnTo>
                  <a:lnTo>
                    <a:pt x="2902858" y="6894286"/>
                  </a:lnTo>
                  <a:lnTo>
                    <a:pt x="0" y="6908800"/>
                  </a:lnTo>
                  <a:cubicBezTo>
                    <a:pt x="4838" y="4615543"/>
                    <a:pt x="9677" y="2322286"/>
                    <a:pt x="14515" y="2902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94781"/>
              <a:endParaRPr lang="zh-CN" altLang="en-US" sz="7076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 flipH="1" flipV="1">
              <a:off x="2573429" y="148771"/>
              <a:ext cx="9739086" cy="6908800"/>
            </a:xfrm>
            <a:custGeom>
              <a:avLst/>
              <a:gdLst>
                <a:gd name="connsiteX0" fmla="*/ 14515 w 9739086"/>
                <a:gd name="connsiteY0" fmla="*/ 29029 h 6908800"/>
                <a:gd name="connsiteX1" fmla="*/ 9739086 w 9739086"/>
                <a:gd name="connsiteY1" fmla="*/ 0 h 6908800"/>
                <a:gd name="connsiteX2" fmla="*/ 2902858 w 9739086"/>
                <a:gd name="connsiteY2" fmla="*/ 6894286 h 6908800"/>
                <a:gd name="connsiteX3" fmla="*/ 0 w 9739086"/>
                <a:gd name="connsiteY3" fmla="*/ 6908800 h 6908800"/>
                <a:gd name="connsiteX4" fmla="*/ 14515 w 9739086"/>
                <a:gd name="connsiteY4" fmla="*/ 29029 h 690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9086" h="6908800">
                  <a:moveTo>
                    <a:pt x="14515" y="29029"/>
                  </a:moveTo>
                  <a:lnTo>
                    <a:pt x="9739086" y="0"/>
                  </a:lnTo>
                  <a:lnTo>
                    <a:pt x="2902858" y="6894286"/>
                  </a:lnTo>
                  <a:lnTo>
                    <a:pt x="0" y="6908800"/>
                  </a:lnTo>
                  <a:cubicBezTo>
                    <a:pt x="4838" y="4615543"/>
                    <a:pt x="9677" y="2322286"/>
                    <a:pt x="14515" y="29029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94781"/>
              <a:endParaRPr lang="zh-CN" altLang="en-US" sz="7076" dirty="0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686006" y="5572150"/>
            <a:ext cx="43350673" cy="21168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991" defTabSz="3959352">
              <a:spcBef>
                <a:spcPts val="1879"/>
              </a:spcBef>
            </a:pPr>
            <a:r>
              <a:rPr lang="en-US" altLang="zh-TW" sz="8000" b="1" kern="0" spc="87" dirty="0">
                <a:solidFill>
                  <a:srgbClr val="003D5D"/>
                </a:solidFill>
                <a:latin typeface="Trebuchet MS"/>
                <a:cs typeface="Trebuchet MS"/>
              </a:rPr>
              <a:t>Taiwan</a:t>
            </a:r>
            <a:r>
              <a:rPr lang="en-US" altLang="zh-TW" sz="8000" b="1" kern="0" spc="476" dirty="0">
                <a:solidFill>
                  <a:srgbClr val="003D5D"/>
                </a:solidFill>
                <a:latin typeface="Trebuchet MS"/>
                <a:cs typeface="Trebuchet MS"/>
              </a:rPr>
              <a:t> </a:t>
            </a:r>
            <a:r>
              <a:rPr lang="en-US" altLang="zh-TW" sz="8000" b="1" kern="0" spc="87" dirty="0">
                <a:solidFill>
                  <a:srgbClr val="003D5D"/>
                </a:solidFill>
                <a:latin typeface="Trebuchet MS"/>
                <a:cs typeface="Trebuchet MS"/>
              </a:rPr>
              <a:t>Fairfield</a:t>
            </a:r>
            <a:r>
              <a:rPr lang="en-US" altLang="zh-TW" sz="8000" b="1" kern="0" spc="455" dirty="0">
                <a:solidFill>
                  <a:srgbClr val="003D5D"/>
                </a:solidFill>
                <a:latin typeface="Trebuchet MS"/>
                <a:cs typeface="Trebuchet MS"/>
              </a:rPr>
              <a:t> </a:t>
            </a:r>
            <a:r>
              <a:rPr lang="en-US" altLang="zh-TW" sz="8000" b="1" kern="0" spc="87" dirty="0">
                <a:solidFill>
                  <a:srgbClr val="003D5D"/>
                </a:solidFill>
                <a:latin typeface="Trebuchet MS"/>
                <a:cs typeface="Trebuchet MS"/>
              </a:rPr>
              <a:t>Electronic</a:t>
            </a:r>
            <a:r>
              <a:rPr lang="en-US" altLang="zh-TW" sz="8000" b="1" kern="0" spc="494" dirty="0">
                <a:solidFill>
                  <a:srgbClr val="003D5D"/>
                </a:solidFill>
                <a:latin typeface="Trebuchet MS"/>
                <a:cs typeface="Trebuchet MS"/>
              </a:rPr>
              <a:t> </a:t>
            </a:r>
            <a:r>
              <a:rPr lang="en-US" altLang="zh-TW" sz="8000" b="1" kern="0" spc="87" dirty="0">
                <a:solidFill>
                  <a:srgbClr val="003D5D"/>
                </a:solidFill>
                <a:latin typeface="Trebuchet MS"/>
                <a:cs typeface="Trebuchet MS"/>
              </a:rPr>
              <a:t>Technology</a:t>
            </a:r>
            <a:r>
              <a:rPr lang="en-US" altLang="zh-TW" sz="8000" b="1" kern="0" spc="520" dirty="0">
                <a:solidFill>
                  <a:srgbClr val="003D5D"/>
                </a:solidFill>
                <a:latin typeface="Trebuchet MS"/>
                <a:cs typeface="Trebuchet MS"/>
              </a:rPr>
              <a:t> </a:t>
            </a:r>
            <a:r>
              <a:rPr lang="en-US" altLang="zh-TW" sz="8000" b="1" kern="0" spc="-43" dirty="0" err="1">
                <a:solidFill>
                  <a:srgbClr val="003D5D"/>
                </a:solidFill>
                <a:latin typeface="Trebuchet MS"/>
                <a:cs typeface="Trebuchet MS"/>
              </a:rPr>
              <a:t>Co.,Ltd</a:t>
            </a:r>
            <a:r>
              <a:rPr lang="en-US" altLang="zh-TW" sz="8000" b="1" kern="0" spc="-43" dirty="0">
                <a:solidFill>
                  <a:srgbClr val="003D5D"/>
                </a:solidFill>
                <a:latin typeface="Trebuchet MS"/>
                <a:cs typeface="Trebuchet MS"/>
              </a:rPr>
              <a:t>.</a:t>
            </a:r>
          </a:p>
          <a:p>
            <a:pPr marL="54991" defTabSz="3959352">
              <a:spcBef>
                <a:spcPts val="1879"/>
              </a:spcBef>
            </a:pPr>
            <a:r>
              <a:rPr lang="zh-TW" altLang="en-US" sz="8000" b="1" kern="0" spc="-43" dirty="0">
                <a:solidFill>
                  <a:srgbClr val="003D5D"/>
                </a:solidFill>
                <a:latin typeface="Trebuchet MS"/>
                <a:cs typeface="Trebuchet MS"/>
              </a:rPr>
              <a:t>台灣銘奮電子科技有限公司</a:t>
            </a:r>
          </a:p>
          <a:p>
            <a:pPr marL="54991" defTabSz="3959352">
              <a:spcBef>
                <a:spcPts val="1879"/>
              </a:spcBef>
            </a:pPr>
            <a:r>
              <a:rPr lang="zh-TW" altLang="en-US" sz="6600" kern="0" spc="325" dirty="0">
                <a:solidFill>
                  <a:srgbClr val="003D5D"/>
                </a:solidFill>
                <a:latin typeface="Trebuchet MS"/>
                <a:cs typeface="Trebuchet MS"/>
              </a:rPr>
              <a:t>      </a:t>
            </a:r>
            <a:r>
              <a:rPr lang="en-US" altLang="zh-TW" sz="7200" kern="0" spc="325" dirty="0">
                <a:solidFill>
                  <a:srgbClr val="003D5D"/>
                </a:solidFill>
                <a:latin typeface="Trebuchet MS"/>
                <a:cs typeface="Trebuchet MS"/>
              </a:rPr>
              <a:t>+886 939603219</a:t>
            </a:r>
            <a:endParaRPr lang="zh-TW" altLang="en-US" sz="7200" kern="0" spc="-43" dirty="0">
              <a:solidFill>
                <a:srgbClr val="003D5D"/>
              </a:solidFill>
              <a:latin typeface="Trebuchet MS"/>
              <a:cs typeface="Trebuchet MS"/>
            </a:endParaRPr>
          </a:p>
          <a:p>
            <a:pPr marL="54991" defTabSz="3959352">
              <a:spcBef>
                <a:spcPts val="1879"/>
              </a:spcBef>
            </a:pPr>
            <a:r>
              <a:rPr lang="en-US" altLang="zh-TW" sz="7200" kern="0" spc="-43" dirty="0">
                <a:solidFill>
                  <a:srgbClr val="003D5D"/>
                </a:solidFill>
                <a:latin typeface="Trebuchet MS"/>
                <a:cs typeface="Trebuchet MS"/>
              </a:rPr>
              <a:t>     </a:t>
            </a:r>
            <a:r>
              <a:rPr lang="en-US" altLang="zh-TW" sz="7200" u="sng" kern="0" spc="-43" dirty="0">
                <a:solidFill>
                  <a:srgbClr val="003D5D"/>
                </a:solidFill>
                <a:latin typeface="Trebuchet MS"/>
                <a:cs typeface="Trebuchet MS"/>
              </a:rPr>
              <a:t>Tony_Wang@Fairfield.com.tw</a:t>
            </a:r>
          </a:p>
          <a:p>
            <a:pPr marL="54991" defTabSz="3959352">
              <a:spcBef>
                <a:spcPts val="1879"/>
              </a:spcBef>
            </a:pPr>
            <a:r>
              <a:rPr lang="en-US" altLang="zh-TW" sz="7200" kern="0" spc="-43" dirty="0">
                <a:solidFill>
                  <a:srgbClr val="003D5D"/>
                </a:solidFill>
                <a:latin typeface="Trebuchet MS"/>
                <a:cs typeface="Trebuchet MS"/>
              </a:rPr>
              <a:t>      Contacting Person : Tony Wang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2686006" y="5916475"/>
            <a:ext cx="43079763" cy="21862538"/>
            <a:chOff x="-202198" y="-199900"/>
            <a:chExt cx="12466768" cy="721755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2198" y="-199900"/>
              <a:ext cx="3233983" cy="375194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30587" y="3265715"/>
              <a:ext cx="3233983" cy="3751943"/>
            </a:xfrm>
            <a:prstGeom prst="rect">
              <a:avLst/>
            </a:prstGeom>
          </p:spPr>
        </p:pic>
      </p:grpSp>
      <p:pic>
        <p:nvPicPr>
          <p:cNvPr id="2" name="图片 1" descr="城市街道与高楼大厦的景色&#10;&#10;中度可信度描述已自动生成">
            <a:extLst>
              <a:ext uri="{FF2B5EF4-FFF2-40B4-BE49-F238E27FC236}">
                <a16:creationId xmlns:a16="http://schemas.microsoft.com/office/drawing/2014/main" id="{A36921B6-B173-D2F1-81E1-41FDD2EB10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3433" y="15899205"/>
            <a:ext cx="13869450" cy="1105876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65C787D-6D40-87A2-A593-17FE4136855D}"/>
              </a:ext>
            </a:extLst>
          </p:cNvPr>
          <p:cNvSpPr txBox="1"/>
          <p:nvPr/>
        </p:nvSpPr>
        <p:spPr>
          <a:xfrm>
            <a:off x="12415407" y="7108000"/>
            <a:ext cx="23620963" cy="3722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594781"/>
            <a:r>
              <a:rPr lang="en-US" altLang="zh-CN" sz="23588" dirty="0">
                <a:solidFill>
                  <a:prstClr val="black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Thank you</a:t>
            </a:r>
            <a:r>
              <a:rPr lang="zh-CN" altLang="en-US" sz="23588" dirty="0">
                <a:solidFill>
                  <a:prstClr val="black"/>
                </a:solidFill>
                <a:latin typeface="Cascadia Code SemiBold" panose="020B0609020000020004" pitchFamily="49" charset="0"/>
                <a:ea typeface="等线" panose="02010600030101010101" pitchFamily="2" charset="-122"/>
                <a:cs typeface="Cascadia Code SemiBold" panose="020B0609020000020004" pitchFamily="49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3094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圖片 125">
            <a:extLst>
              <a:ext uri="{FF2B5EF4-FFF2-40B4-BE49-F238E27FC236}">
                <a16:creationId xmlns:a16="http://schemas.microsoft.com/office/drawing/2014/main" id="{D6F05252-C4EE-BDFB-DF52-4FE92951C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614" y="10528569"/>
            <a:ext cx="23445597" cy="1442806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329287" y="3946388"/>
            <a:ext cx="21060541" cy="7929446"/>
            <a:chOff x="543623" y="7503441"/>
            <a:chExt cx="6741159" cy="2538095"/>
          </a:xfrm>
        </p:grpSpPr>
        <p:sp>
          <p:nvSpPr>
            <p:cNvPr id="3" name="object 3"/>
            <p:cNvSpPr/>
            <p:nvPr/>
          </p:nvSpPr>
          <p:spPr>
            <a:xfrm>
              <a:off x="543643" y="7503500"/>
              <a:ext cx="1195070" cy="2305050"/>
            </a:xfrm>
            <a:custGeom>
              <a:avLst/>
              <a:gdLst/>
              <a:ahLst/>
              <a:cxnLst/>
              <a:rect l="l" t="t" r="r" b="b"/>
              <a:pathLst>
                <a:path w="1195070" h="2305050">
                  <a:moveTo>
                    <a:pt x="1195057" y="0"/>
                  </a:moveTo>
                  <a:lnTo>
                    <a:pt x="5905" y="0"/>
                  </a:lnTo>
                  <a:lnTo>
                    <a:pt x="0" y="2304783"/>
                  </a:lnTo>
                  <a:lnTo>
                    <a:pt x="1195057" y="0"/>
                  </a:lnTo>
                  <a:close/>
                </a:path>
              </a:pathLst>
            </a:custGeom>
            <a:solidFill>
              <a:srgbClr val="FFF1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43643" y="7503500"/>
              <a:ext cx="1195070" cy="2305050"/>
            </a:xfrm>
            <a:custGeom>
              <a:avLst/>
              <a:gdLst/>
              <a:ahLst/>
              <a:cxnLst/>
              <a:rect l="l" t="t" r="r" b="b"/>
              <a:pathLst>
                <a:path w="1195070" h="2305050">
                  <a:moveTo>
                    <a:pt x="1195057" y="0"/>
                  </a:moveTo>
                  <a:lnTo>
                    <a:pt x="0" y="2304783"/>
                  </a:lnTo>
                  <a:lnTo>
                    <a:pt x="866394" y="2029993"/>
                  </a:lnTo>
                  <a:lnTo>
                    <a:pt x="1195057" y="0"/>
                  </a:lnTo>
                  <a:close/>
                </a:path>
              </a:pathLst>
            </a:custGeom>
            <a:solidFill>
              <a:srgbClr val="FABD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410042" y="7503490"/>
              <a:ext cx="1817370" cy="2030095"/>
            </a:xfrm>
            <a:custGeom>
              <a:avLst/>
              <a:gdLst/>
              <a:ahLst/>
              <a:cxnLst/>
              <a:rect l="l" t="t" r="r" b="b"/>
              <a:pathLst>
                <a:path w="1817370" h="2030095">
                  <a:moveTo>
                    <a:pt x="1817268" y="0"/>
                  </a:moveTo>
                  <a:lnTo>
                    <a:pt x="328663" y="0"/>
                  </a:lnTo>
                  <a:lnTo>
                    <a:pt x="0" y="2030006"/>
                  </a:lnTo>
                  <a:lnTo>
                    <a:pt x="1817268" y="0"/>
                  </a:lnTo>
                  <a:close/>
                </a:path>
              </a:pathLst>
            </a:custGeom>
            <a:solidFill>
              <a:srgbClr val="EED3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410042" y="7503490"/>
              <a:ext cx="1817370" cy="2484755"/>
            </a:xfrm>
            <a:custGeom>
              <a:avLst/>
              <a:gdLst/>
              <a:ahLst/>
              <a:cxnLst/>
              <a:rect l="l" t="t" r="r" b="b"/>
              <a:pathLst>
                <a:path w="1817370" h="2484754">
                  <a:moveTo>
                    <a:pt x="1817268" y="0"/>
                  </a:moveTo>
                  <a:lnTo>
                    <a:pt x="0" y="2030006"/>
                  </a:lnTo>
                  <a:lnTo>
                    <a:pt x="991565" y="2484221"/>
                  </a:lnTo>
                  <a:lnTo>
                    <a:pt x="1817268" y="0"/>
                  </a:lnTo>
                  <a:close/>
                </a:path>
              </a:pathLst>
            </a:custGeom>
            <a:solidFill>
              <a:srgbClr val="F398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401608" y="7503490"/>
              <a:ext cx="980440" cy="2484755"/>
            </a:xfrm>
            <a:custGeom>
              <a:avLst/>
              <a:gdLst/>
              <a:ahLst/>
              <a:cxnLst/>
              <a:rect l="l" t="t" r="r" b="b"/>
              <a:pathLst>
                <a:path w="980439" h="2484754">
                  <a:moveTo>
                    <a:pt x="825703" y="0"/>
                  </a:moveTo>
                  <a:lnTo>
                    <a:pt x="0" y="2484221"/>
                  </a:lnTo>
                  <a:lnTo>
                    <a:pt x="980008" y="2410015"/>
                  </a:lnTo>
                  <a:lnTo>
                    <a:pt x="825703" y="0"/>
                  </a:lnTo>
                  <a:close/>
                </a:path>
              </a:pathLst>
            </a:custGeom>
            <a:solidFill>
              <a:srgbClr val="FFF1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227311" y="7503490"/>
              <a:ext cx="1293495" cy="2410460"/>
            </a:xfrm>
            <a:custGeom>
              <a:avLst/>
              <a:gdLst/>
              <a:ahLst/>
              <a:cxnLst/>
              <a:rect l="l" t="t" r="r" b="b"/>
              <a:pathLst>
                <a:path w="1293495" h="2410459">
                  <a:moveTo>
                    <a:pt x="1293037" y="0"/>
                  </a:moveTo>
                  <a:lnTo>
                    <a:pt x="0" y="0"/>
                  </a:lnTo>
                  <a:lnTo>
                    <a:pt x="154305" y="2410015"/>
                  </a:lnTo>
                  <a:lnTo>
                    <a:pt x="1293037" y="0"/>
                  </a:lnTo>
                  <a:close/>
                </a:path>
              </a:pathLst>
            </a:custGeom>
            <a:solidFill>
              <a:srgbClr val="FABD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381616" y="7503441"/>
              <a:ext cx="1139190" cy="2538095"/>
            </a:xfrm>
            <a:custGeom>
              <a:avLst/>
              <a:gdLst/>
              <a:ahLst/>
              <a:cxnLst/>
              <a:rect l="l" t="t" r="r" b="b"/>
              <a:pathLst>
                <a:path w="1139189" h="2538095">
                  <a:moveTo>
                    <a:pt x="1138707" y="0"/>
                  </a:moveTo>
                  <a:lnTo>
                    <a:pt x="0" y="2410091"/>
                  </a:lnTo>
                  <a:lnTo>
                    <a:pt x="532599" y="2537993"/>
                  </a:lnTo>
                  <a:lnTo>
                    <a:pt x="1138707" y="0"/>
                  </a:lnTo>
                  <a:close/>
                </a:path>
              </a:pathLst>
            </a:custGeom>
            <a:solidFill>
              <a:srgbClr val="EED3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914216" y="7503441"/>
              <a:ext cx="1522095" cy="2538095"/>
            </a:xfrm>
            <a:custGeom>
              <a:avLst/>
              <a:gdLst/>
              <a:ahLst/>
              <a:cxnLst/>
              <a:rect l="l" t="t" r="r" b="b"/>
              <a:pathLst>
                <a:path w="1522095" h="2538095">
                  <a:moveTo>
                    <a:pt x="606107" y="0"/>
                  </a:moveTo>
                  <a:lnTo>
                    <a:pt x="0" y="2537993"/>
                  </a:lnTo>
                  <a:lnTo>
                    <a:pt x="1521802" y="2030031"/>
                  </a:lnTo>
                  <a:lnTo>
                    <a:pt x="606107" y="0"/>
                  </a:lnTo>
                  <a:close/>
                </a:path>
              </a:pathLst>
            </a:custGeom>
            <a:solidFill>
              <a:srgbClr val="F398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520348" y="7503490"/>
              <a:ext cx="1398270" cy="2030095"/>
            </a:xfrm>
            <a:custGeom>
              <a:avLst/>
              <a:gdLst/>
              <a:ahLst/>
              <a:cxnLst/>
              <a:rect l="l" t="t" r="r" b="b"/>
              <a:pathLst>
                <a:path w="1398270" h="2030095">
                  <a:moveTo>
                    <a:pt x="1398054" y="0"/>
                  </a:moveTo>
                  <a:lnTo>
                    <a:pt x="0" y="0"/>
                  </a:lnTo>
                  <a:lnTo>
                    <a:pt x="915670" y="2030006"/>
                  </a:lnTo>
                  <a:lnTo>
                    <a:pt x="1398054" y="0"/>
                  </a:lnTo>
                  <a:close/>
                </a:path>
              </a:pathLst>
            </a:custGeom>
            <a:solidFill>
              <a:srgbClr val="FFF1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436019" y="7503490"/>
              <a:ext cx="845185" cy="2258060"/>
            </a:xfrm>
            <a:custGeom>
              <a:avLst/>
              <a:gdLst/>
              <a:ahLst/>
              <a:cxnLst/>
              <a:rect l="l" t="t" r="r" b="b"/>
              <a:pathLst>
                <a:path w="845185" h="2258059">
                  <a:moveTo>
                    <a:pt x="482384" y="0"/>
                  </a:moveTo>
                  <a:lnTo>
                    <a:pt x="0" y="2030006"/>
                  </a:lnTo>
                  <a:lnTo>
                    <a:pt x="845134" y="2258060"/>
                  </a:lnTo>
                  <a:lnTo>
                    <a:pt x="482384" y="0"/>
                  </a:lnTo>
                  <a:close/>
                </a:path>
              </a:pathLst>
            </a:custGeom>
            <a:solidFill>
              <a:srgbClr val="FABD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918403" y="7503490"/>
              <a:ext cx="850900" cy="2258060"/>
            </a:xfrm>
            <a:custGeom>
              <a:avLst/>
              <a:gdLst/>
              <a:ahLst/>
              <a:cxnLst/>
              <a:rect l="l" t="t" r="r" b="b"/>
              <a:pathLst>
                <a:path w="850900" h="2258059">
                  <a:moveTo>
                    <a:pt x="850366" y="0"/>
                  </a:moveTo>
                  <a:lnTo>
                    <a:pt x="0" y="0"/>
                  </a:lnTo>
                  <a:lnTo>
                    <a:pt x="362750" y="2258060"/>
                  </a:lnTo>
                  <a:lnTo>
                    <a:pt x="850366" y="0"/>
                  </a:lnTo>
                  <a:close/>
                </a:path>
              </a:pathLst>
            </a:custGeom>
            <a:solidFill>
              <a:srgbClr val="EED3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281140" y="7503495"/>
              <a:ext cx="1003935" cy="2529205"/>
            </a:xfrm>
            <a:custGeom>
              <a:avLst/>
              <a:gdLst/>
              <a:ahLst/>
              <a:cxnLst/>
              <a:rect l="l" t="t" r="r" b="b"/>
              <a:pathLst>
                <a:path w="1003934" h="2529204">
                  <a:moveTo>
                    <a:pt x="487629" y="0"/>
                  </a:moveTo>
                  <a:lnTo>
                    <a:pt x="0" y="2257996"/>
                  </a:lnTo>
                  <a:lnTo>
                    <a:pt x="1003566" y="2528849"/>
                  </a:lnTo>
                  <a:lnTo>
                    <a:pt x="487629" y="0"/>
                  </a:lnTo>
                  <a:close/>
                </a:path>
              </a:pathLst>
            </a:custGeom>
            <a:solidFill>
              <a:srgbClr val="F398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768769" y="7503495"/>
              <a:ext cx="516255" cy="2529205"/>
            </a:xfrm>
            <a:custGeom>
              <a:avLst/>
              <a:gdLst/>
              <a:ahLst/>
              <a:cxnLst/>
              <a:rect l="l" t="t" r="r" b="b"/>
              <a:pathLst>
                <a:path w="516254" h="2529204">
                  <a:moveTo>
                    <a:pt x="515937" y="0"/>
                  </a:moveTo>
                  <a:lnTo>
                    <a:pt x="0" y="0"/>
                  </a:lnTo>
                  <a:lnTo>
                    <a:pt x="515937" y="2528849"/>
                  </a:lnTo>
                  <a:lnTo>
                    <a:pt x="515937" y="0"/>
                  </a:lnTo>
                  <a:close/>
                </a:path>
              </a:pathLst>
            </a:custGeom>
            <a:solidFill>
              <a:srgbClr val="FFF1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360363" y="9782967"/>
              <a:ext cx="924560" cy="249554"/>
            </a:xfrm>
            <a:custGeom>
              <a:avLst/>
              <a:gdLst/>
              <a:ahLst/>
              <a:cxnLst/>
              <a:rect l="l" t="t" r="r" b="b"/>
              <a:pathLst>
                <a:path w="924559" h="249554">
                  <a:moveTo>
                    <a:pt x="0" y="0"/>
                  </a:moveTo>
                  <a:lnTo>
                    <a:pt x="924318" y="2493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757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8245" y="9759518"/>
              <a:ext cx="86436" cy="2665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5993" y="9533496"/>
              <a:ext cx="385102" cy="10391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81153" y="976151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DD20C"/>
              </a:solidFill>
            </a:ln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3623" y="7503490"/>
              <a:ext cx="5918" cy="23047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1698" y="8886355"/>
              <a:ext cx="487686" cy="8041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20323" y="7503490"/>
              <a:ext cx="360508" cy="79933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0042" y="9423247"/>
              <a:ext cx="98539" cy="1102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81616" y="8775496"/>
              <a:ext cx="537753" cy="113800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82520" y="9795713"/>
              <a:ext cx="487578" cy="19201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3623" y="7503490"/>
              <a:ext cx="1195082" cy="23047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10042" y="7503490"/>
              <a:ext cx="1817268" cy="203000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10042" y="7503490"/>
              <a:ext cx="1817268" cy="248423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01608" y="7503490"/>
              <a:ext cx="980008" cy="248423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27311" y="7503490"/>
              <a:ext cx="1293012" cy="241001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81616" y="7503490"/>
              <a:ext cx="1138707" cy="253794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14216" y="7503490"/>
              <a:ext cx="1521777" cy="253794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20348" y="7503490"/>
              <a:ext cx="1398028" cy="203000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35993" y="7503490"/>
              <a:ext cx="845146" cy="225802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18377" y="7503490"/>
              <a:ext cx="850404" cy="225802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281140" y="7503490"/>
              <a:ext cx="1003566" cy="252884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68782" y="7503490"/>
              <a:ext cx="515924" cy="2528849"/>
            </a:xfrm>
            <a:prstGeom prst="rect">
              <a:avLst/>
            </a:prstGeom>
          </p:spPr>
        </p:pic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1600837" y="964625"/>
            <a:ext cx="5862275" cy="1674679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>
              <a:spcBef>
                <a:spcPts val="312"/>
              </a:spcBef>
            </a:pPr>
            <a:r>
              <a:rPr spc="1078" dirty="0"/>
              <a:t>佈局</a:t>
            </a:r>
            <a:r>
              <a:rPr spc="234" dirty="0">
                <a:solidFill>
                  <a:srgbClr val="696969"/>
                </a:solidFill>
              </a:rPr>
              <a:t>全球</a:t>
            </a:r>
          </a:p>
        </p:txBody>
      </p:sp>
      <p:sp>
        <p:nvSpPr>
          <p:cNvPr id="69" name="object 69"/>
          <p:cNvSpPr txBox="1"/>
          <p:nvPr/>
        </p:nvSpPr>
        <p:spPr>
          <a:xfrm>
            <a:off x="25083703" y="970948"/>
            <a:ext cx="5493276" cy="1674679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 defTabSz="2856768">
              <a:spcBef>
                <a:spcPts val="312"/>
              </a:spcBef>
            </a:pPr>
            <a:r>
              <a:rPr sz="10622" kern="0" spc="-375" dirty="0">
                <a:solidFill>
                  <a:srgbClr val="696969"/>
                </a:solidFill>
                <a:latin typeface="SimSun"/>
                <a:cs typeface="SimSun"/>
              </a:rPr>
              <a:t>產品</a:t>
            </a:r>
            <a:r>
              <a:rPr sz="10622" kern="0" spc="234" dirty="0">
                <a:solidFill>
                  <a:srgbClr val="FDD000"/>
                </a:solidFill>
                <a:latin typeface="SimSun"/>
                <a:cs typeface="SimSun"/>
              </a:rPr>
              <a:t>目錄</a:t>
            </a:r>
            <a:endParaRPr sz="10622" kern="0">
              <a:solidFill>
                <a:sysClr val="windowText" lastClr="000000"/>
              </a:solidFill>
              <a:latin typeface="SimSun"/>
              <a:cs typeface="SimSun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45301634" y="26528562"/>
            <a:ext cx="932409" cy="4836625"/>
            <a:chOff x="14500364" y="8489239"/>
            <a:chExt cx="298450" cy="1548130"/>
          </a:xfrm>
        </p:grpSpPr>
        <p:sp>
          <p:nvSpPr>
            <p:cNvPr id="71" name="object 71"/>
            <p:cNvSpPr/>
            <p:nvPr/>
          </p:nvSpPr>
          <p:spPr>
            <a:xfrm>
              <a:off x="14500364" y="9005240"/>
              <a:ext cx="298450" cy="516255"/>
            </a:xfrm>
            <a:custGeom>
              <a:avLst/>
              <a:gdLst/>
              <a:ahLst/>
              <a:cxnLst/>
              <a:rect l="l" t="t" r="r" b="b"/>
              <a:pathLst>
                <a:path w="298450" h="516254">
                  <a:moveTo>
                    <a:pt x="297853" y="0"/>
                  </a:moveTo>
                  <a:lnTo>
                    <a:pt x="148831" y="0"/>
                  </a:lnTo>
                  <a:lnTo>
                    <a:pt x="0" y="258000"/>
                  </a:lnTo>
                  <a:lnTo>
                    <a:pt x="148831" y="515988"/>
                  </a:lnTo>
                  <a:lnTo>
                    <a:pt x="297853" y="515988"/>
                  </a:lnTo>
                  <a:lnTo>
                    <a:pt x="297853" y="0"/>
                  </a:lnTo>
                  <a:close/>
                </a:path>
              </a:pathLst>
            </a:custGeom>
            <a:solidFill>
              <a:srgbClr val="FFF1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14500364" y="8489239"/>
              <a:ext cx="298450" cy="516255"/>
            </a:xfrm>
            <a:custGeom>
              <a:avLst/>
              <a:gdLst/>
              <a:ahLst/>
              <a:cxnLst/>
              <a:rect l="l" t="t" r="r" b="b"/>
              <a:pathLst>
                <a:path w="298450" h="516254">
                  <a:moveTo>
                    <a:pt x="297853" y="0"/>
                  </a:moveTo>
                  <a:lnTo>
                    <a:pt x="148831" y="0"/>
                  </a:lnTo>
                  <a:lnTo>
                    <a:pt x="0" y="257962"/>
                  </a:lnTo>
                  <a:lnTo>
                    <a:pt x="148831" y="516001"/>
                  </a:lnTo>
                  <a:lnTo>
                    <a:pt x="297853" y="516001"/>
                  </a:lnTo>
                  <a:lnTo>
                    <a:pt x="297853" y="0"/>
                  </a:lnTo>
                  <a:close/>
                </a:path>
              </a:pathLst>
            </a:custGeom>
            <a:solidFill>
              <a:srgbClr val="FDD1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14500364" y="9521228"/>
              <a:ext cx="298450" cy="516255"/>
            </a:xfrm>
            <a:custGeom>
              <a:avLst/>
              <a:gdLst/>
              <a:ahLst/>
              <a:cxnLst/>
              <a:rect l="l" t="t" r="r" b="b"/>
              <a:pathLst>
                <a:path w="298450" h="516254">
                  <a:moveTo>
                    <a:pt x="297853" y="0"/>
                  </a:moveTo>
                  <a:lnTo>
                    <a:pt x="148831" y="0"/>
                  </a:lnTo>
                  <a:lnTo>
                    <a:pt x="0" y="258038"/>
                  </a:lnTo>
                  <a:lnTo>
                    <a:pt x="148831" y="516013"/>
                  </a:lnTo>
                  <a:lnTo>
                    <a:pt x="297853" y="516013"/>
                  </a:lnTo>
                  <a:lnTo>
                    <a:pt x="297853" y="0"/>
                  </a:lnTo>
                  <a:close/>
                </a:path>
              </a:pathLst>
            </a:custGeom>
            <a:solidFill>
              <a:srgbClr val="F398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17995179" y="1369501"/>
            <a:ext cx="4836625" cy="932409"/>
            <a:chOff x="5759983" y="436206"/>
            <a:chExt cx="1548130" cy="298450"/>
          </a:xfrm>
        </p:grpSpPr>
        <p:sp>
          <p:nvSpPr>
            <p:cNvPr id="75" name="object 75"/>
            <p:cNvSpPr/>
            <p:nvPr/>
          </p:nvSpPr>
          <p:spPr>
            <a:xfrm>
              <a:off x="6275997" y="436206"/>
              <a:ext cx="516255" cy="298450"/>
            </a:xfrm>
            <a:custGeom>
              <a:avLst/>
              <a:gdLst/>
              <a:ahLst/>
              <a:cxnLst/>
              <a:rect l="l" t="t" r="r" b="b"/>
              <a:pathLst>
                <a:path w="516254" h="298450">
                  <a:moveTo>
                    <a:pt x="516001" y="0"/>
                  </a:moveTo>
                  <a:lnTo>
                    <a:pt x="0" y="0"/>
                  </a:lnTo>
                  <a:lnTo>
                    <a:pt x="0" y="149021"/>
                  </a:lnTo>
                  <a:lnTo>
                    <a:pt x="258000" y="297853"/>
                  </a:lnTo>
                  <a:lnTo>
                    <a:pt x="516001" y="149021"/>
                  </a:lnTo>
                  <a:lnTo>
                    <a:pt x="516001" y="0"/>
                  </a:lnTo>
                  <a:close/>
                </a:path>
              </a:pathLst>
            </a:custGeom>
            <a:solidFill>
              <a:srgbClr val="FFF1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5759983" y="436206"/>
              <a:ext cx="516255" cy="298450"/>
            </a:xfrm>
            <a:custGeom>
              <a:avLst/>
              <a:gdLst/>
              <a:ahLst/>
              <a:cxnLst/>
              <a:rect l="l" t="t" r="r" b="b"/>
              <a:pathLst>
                <a:path w="516254" h="298450">
                  <a:moveTo>
                    <a:pt x="516001" y="0"/>
                  </a:moveTo>
                  <a:lnTo>
                    <a:pt x="0" y="0"/>
                  </a:lnTo>
                  <a:lnTo>
                    <a:pt x="0" y="149021"/>
                  </a:lnTo>
                  <a:lnTo>
                    <a:pt x="257975" y="297853"/>
                  </a:lnTo>
                  <a:lnTo>
                    <a:pt x="516001" y="149021"/>
                  </a:lnTo>
                  <a:lnTo>
                    <a:pt x="516001" y="0"/>
                  </a:lnTo>
                  <a:close/>
                </a:path>
              </a:pathLst>
            </a:custGeom>
            <a:solidFill>
              <a:srgbClr val="FDD1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6791985" y="436206"/>
              <a:ext cx="516255" cy="298450"/>
            </a:xfrm>
            <a:custGeom>
              <a:avLst/>
              <a:gdLst/>
              <a:ahLst/>
              <a:cxnLst/>
              <a:rect l="l" t="t" r="r" b="b"/>
              <a:pathLst>
                <a:path w="516254" h="298450">
                  <a:moveTo>
                    <a:pt x="516001" y="0"/>
                  </a:moveTo>
                  <a:lnTo>
                    <a:pt x="0" y="0"/>
                  </a:lnTo>
                  <a:lnTo>
                    <a:pt x="0" y="149021"/>
                  </a:lnTo>
                  <a:lnTo>
                    <a:pt x="258038" y="297853"/>
                  </a:lnTo>
                  <a:lnTo>
                    <a:pt x="516001" y="149021"/>
                  </a:lnTo>
                  <a:lnTo>
                    <a:pt x="516001" y="0"/>
                  </a:lnTo>
                  <a:close/>
                </a:path>
              </a:pathLst>
            </a:custGeom>
            <a:solidFill>
              <a:srgbClr val="F398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graphicFrame>
        <p:nvGraphicFramePr>
          <p:cNvPr id="78" name="object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134824"/>
              </p:ext>
            </p:extLst>
          </p:nvPr>
        </p:nvGraphicFramePr>
        <p:xfrm>
          <a:off x="25853194" y="5508246"/>
          <a:ext cx="16043386" cy="140843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92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8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2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5019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晶片粘接膠  ........................................................................................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3100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STAYDRY</a:t>
                      </a:r>
                      <a:r>
                        <a:rPr sz="2600" baseline="35353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®</a:t>
                      </a:r>
                      <a:r>
                        <a:rPr sz="2600" spc="284" baseline="35353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  </a:t>
                      </a: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吸氫吸濕片 ..................................................................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21822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3100" dirty="0">
                        <a:latin typeface="Microsoft YaHei"/>
                        <a:cs typeface="Microsoft YaHei"/>
                      </a:endParaRPr>
                    </a:p>
                  </a:txBody>
                  <a:tcPr marL="0" marR="0" marT="2182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459">
                <a:tc>
                  <a:txBody>
                    <a:bodyPr/>
                    <a:lstStyle/>
                    <a:p>
                      <a:pPr marR="3175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密封蓋板  ............................................................................................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R="48260" algn="r">
                        <a:lnSpc>
                          <a:spcPct val="100000"/>
                        </a:lnSpc>
                      </a:pPr>
                      <a:r>
                        <a:rPr sz="900" b="1" spc="85" dirty="0">
                          <a:solidFill>
                            <a:srgbClr val="014369"/>
                          </a:solidFill>
                          <a:latin typeface="Microsoft YaHei"/>
                          <a:cs typeface="Microsoft YaHei"/>
                        </a:rPr>
                        <a:t>株 式 会 社 巴 川 製 紙 所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637">
                <a:tc>
                  <a:txBody>
                    <a:bodyPr/>
                    <a:lstStyle/>
                    <a:p>
                      <a:pPr marR="254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紅外外殼、管座和杜瓦組件  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46805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468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540"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光調製器殼體  ....................................................................................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3540">
                <a:tc>
                  <a:txBody>
                    <a:bodyPr/>
                    <a:lstStyle/>
                    <a:p>
                      <a:pPr marR="3175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銀焊合金  ............................................................................................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2187">
                <a:tc>
                  <a:txBody>
                    <a:bodyPr/>
                    <a:lstStyle/>
                    <a:p>
                      <a:pPr marR="3365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高溫合金、鋁合金、銅合金、含磷釺料  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 dirty="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3540"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高純度合金  ........................................................................................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3540"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焊粉、焊膏、釺劑、軟釺料、NuTEC 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3540">
                <a:tc>
                  <a:txBody>
                    <a:bodyPr/>
                    <a:lstStyle/>
                    <a:p>
                      <a:pPr marR="3175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包銅引線  ............................................................................................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28441">
                <a:tc>
                  <a:txBody>
                    <a:bodyPr/>
                    <a:lstStyle/>
                    <a:p>
                      <a:pPr marR="3175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矽鋁合金  ............................................................................................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6654">
                <a:tc>
                  <a:txBody>
                    <a:bodyPr/>
                    <a:lstStyle/>
                    <a:p>
                      <a:pPr marR="4445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半導體熱源散熱器  ...........................................................................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21822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2182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93540">
                <a:tc>
                  <a:txBody>
                    <a:bodyPr/>
                    <a:lstStyle/>
                    <a:p>
                      <a:pPr marR="3175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厚膜材料  ............................................................................................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93540">
                <a:tc>
                  <a:txBody>
                    <a:bodyPr/>
                    <a:lstStyle/>
                    <a:p>
                      <a:pPr marR="2730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鋁合金金屬  ........................................................................................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93540">
                <a:tc>
                  <a:txBody>
                    <a:bodyPr/>
                    <a:lstStyle/>
                    <a:p>
                      <a:pPr marR="2540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電子零部件用“裝飾塗料”  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93540">
                <a:tc>
                  <a:txBody>
                    <a:bodyPr/>
                    <a:lstStyle/>
                    <a:p>
                      <a:pPr marR="4762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電子零部件用“高耐腐蝕塗料”  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7994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電子零部件用“玻璃料劑” 和 “玻璃漿料” 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3100" spc="-5" dirty="0">
                          <a:solidFill>
                            <a:srgbClr val="696969"/>
                          </a:solidFill>
                          <a:latin typeface="Microsoft YaHei"/>
                          <a:cs typeface="Microsoft YaHei"/>
                        </a:rPr>
                        <a:t>金剛石鋁  ............................................................................................</a:t>
                      </a:r>
                      <a:endParaRPr sz="310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3100" dirty="0">
                        <a:latin typeface="Microsoft YaHei"/>
                        <a:cs typeface="Microsoft YaHei"/>
                      </a:endParaRPr>
                    </a:p>
                  </a:txBody>
                  <a:tcPr marL="0" marR="0" marT="1567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700" b="1" spc="80" dirty="0">
                          <a:solidFill>
                            <a:srgbClr val="221714"/>
                          </a:solidFill>
                          <a:latin typeface="Microsoft YaHei"/>
                          <a:cs typeface="Microsoft YaHei"/>
                        </a:rPr>
                        <a:t>费 尔 德</a:t>
                      </a:r>
                      <a:endParaRPr sz="2700" dirty="0">
                        <a:latin typeface="Microsoft YaHei"/>
                        <a:cs typeface="Microsoft YaHe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9" name="object 79"/>
          <p:cNvSpPr/>
          <p:nvPr/>
        </p:nvSpPr>
        <p:spPr>
          <a:xfrm>
            <a:off x="25934822" y="4063848"/>
            <a:ext cx="563413" cy="656654"/>
          </a:xfrm>
          <a:custGeom>
            <a:avLst/>
            <a:gdLst/>
            <a:ahLst/>
            <a:cxnLst/>
            <a:rect l="l" t="t" r="r" b="b"/>
            <a:pathLst>
              <a:path w="180340" h="210184">
                <a:moveTo>
                  <a:pt x="0" y="0"/>
                </a:moveTo>
                <a:lnTo>
                  <a:pt x="0" y="209740"/>
                </a:lnTo>
                <a:lnTo>
                  <a:pt x="179793" y="104863"/>
                </a:lnTo>
                <a:lnTo>
                  <a:pt x="0" y="0"/>
                </a:lnTo>
                <a:close/>
              </a:path>
            </a:pathLst>
          </a:custGeom>
          <a:solidFill>
            <a:srgbClr val="F39800"/>
          </a:solidFill>
        </p:spPr>
        <p:txBody>
          <a:bodyPr wrap="square" lIns="0" tIns="0" rIns="0" bIns="0" rtlCol="0"/>
          <a:lstStyle/>
          <a:p>
            <a:pPr defTabSz="2856768"/>
            <a:endParaRPr sz="5624" kern="0">
              <a:solidFill>
                <a:sysClr val="windowText" lastClr="000000"/>
              </a:solidFill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5207421" y="3876969"/>
            <a:ext cx="4650143" cy="905558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 defTabSz="2856768">
              <a:spcBef>
                <a:spcPts val="312"/>
              </a:spcBef>
              <a:tabLst>
                <a:tab pos="1527578" algn="l"/>
              </a:tabLst>
            </a:pPr>
            <a:r>
              <a:rPr sz="5624" b="1" kern="0" spc="-156" dirty="0">
                <a:solidFill>
                  <a:srgbClr val="696969"/>
                </a:solidFill>
                <a:latin typeface="Microsoft YaHei"/>
                <a:cs typeface="Microsoft YaHei"/>
              </a:rPr>
              <a:t>A</a:t>
            </a:r>
            <a:r>
              <a:rPr sz="5624" b="1" kern="0" dirty="0">
                <a:solidFill>
                  <a:srgbClr val="696969"/>
                </a:solidFill>
                <a:latin typeface="Microsoft YaHei"/>
                <a:cs typeface="Microsoft YaHei"/>
              </a:rPr>
              <a:t>	</a:t>
            </a:r>
            <a:r>
              <a:rPr sz="4686" b="1" kern="0" spc="-31" dirty="0">
                <a:solidFill>
                  <a:srgbClr val="696969"/>
                </a:solidFill>
                <a:latin typeface="Microsoft YaHei"/>
                <a:cs typeface="Microsoft YaHei"/>
              </a:rPr>
              <a:t>氣密性封裝</a:t>
            </a:r>
            <a:endParaRPr sz="4686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39601124" y="14224766"/>
            <a:ext cx="831233" cy="563413"/>
            <a:chOff x="12675717" y="4550981"/>
            <a:chExt cx="266065" cy="180340"/>
          </a:xfrm>
        </p:grpSpPr>
        <p:pic>
          <p:nvPicPr>
            <p:cNvPr id="82" name="object 8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675717" y="4550981"/>
              <a:ext cx="265950" cy="18002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2760452" y="4550981"/>
              <a:ext cx="181610" cy="15240"/>
            </a:xfrm>
            <a:custGeom>
              <a:avLst/>
              <a:gdLst/>
              <a:ahLst/>
              <a:cxnLst/>
              <a:rect l="l" t="t" r="r" b="b"/>
              <a:pathLst>
                <a:path w="181609" h="15239">
                  <a:moveTo>
                    <a:pt x="181203" y="0"/>
                  </a:moveTo>
                  <a:lnTo>
                    <a:pt x="0" y="0"/>
                  </a:lnTo>
                  <a:lnTo>
                    <a:pt x="0" y="15049"/>
                  </a:lnTo>
                  <a:lnTo>
                    <a:pt x="181203" y="15049"/>
                  </a:lnTo>
                  <a:lnTo>
                    <a:pt x="181203" y="0"/>
                  </a:lnTo>
                  <a:close/>
                </a:path>
              </a:pathLst>
            </a:custGeom>
            <a:solidFill>
              <a:srgbClr val="00437E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4" name="object 8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9569501" y="12552461"/>
            <a:ext cx="2977239" cy="562342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9564184" y="13289777"/>
            <a:ext cx="904713" cy="674746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9571168" y="11845457"/>
            <a:ext cx="1124683" cy="562342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9571168" y="10257905"/>
            <a:ext cx="1124683" cy="562376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9571168" y="9444562"/>
            <a:ext cx="1124683" cy="562342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9523834" y="8735638"/>
            <a:ext cx="2944626" cy="449871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9523834" y="7911113"/>
            <a:ext cx="2944626" cy="449871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9571168" y="7076418"/>
            <a:ext cx="2156404" cy="364575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9523834" y="6317382"/>
            <a:ext cx="3704718" cy="562342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9571170" y="5513503"/>
            <a:ext cx="731959" cy="562326"/>
          </a:xfrm>
          <a:prstGeom prst="rect">
            <a:avLst/>
          </a:prstGeom>
        </p:spPr>
      </p:pic>
      <p:grpSp>
        <p:nvGrpSpPr>
          <p:cNvPr id="94" name="object 94"/>
          <p:cNvGrpSpPr/>
          <p:nvPr/>
        </p:nvGrpSpPr>
        <p:grpSpPr>
          <a:xfrm>
            <a:off x="39558549" y="15032193"/>
            <a:ext cx="1979882" cy="563413"/>
            <a:chOff x="12662090" y="4809426"/>
            <a:chExt cx="633730" cy="180340"/>
          </a:xfrm>
        </p:grpSpPr>
        <p:sp>
          <p:nvSpPr>
            <p:cNvPr id="95" name="object 95"/>
            <p:cNvSpPr/>
            <p:nvPr/>
          </p:nvSpPr>
          <p:spPr>
            <a:xfrm>
              <a:off x="12662090" y="4809426"/>
              <a:ext cx="469900" cy="180340"/>
            </a:xfrm>
            <a:custGeom>
              <a:avLst/>
              <a:gdLst/>
              <a:ahLst/>
              <a:cxnLst/>
              <a:rect l="l" t="t" r="r" b="b"/>
              <a:pathLst>
                <a:path w="469900" h="180339">
                  <a:moveTo>
                    <a:pt x="469861" y="0"/>
                  </a:moveTo>
                  <a:lnTo>
                    <a:pt x="0" y="0"/>
                  </a:lnTo>
                  <a:lnTo>
                    <a:pt x="0" y="86931"/>
                  </a:lnTo>
                  <a:lnTo>
                    <a:pt x="138214" y="86931"/>
                  </a:lnTo>
                  <a:lnTo>
                    <a:pt x="138214" y="109283"/>
                  </a:lnTo>
                  <a:lnTo>
                    <a:pt x="0" y="109283"/>
                  </a:lnTo>
                  <a:lnTo>
                    <a:pt x="0" y="179984"/>
                  </a:lnTo>
                  <a:lnTo>
                    <a:pt x="469861" y="179984"/>
                  </a:lnTo>
                  <a:lnTo>
                    <a:pt x="469861" y="152527"/>
                  </a:lnTo>
                  <a:lnTo>
                    <a:pt x="99504" y="152527"/>
                  </a:lnTo>
                  <a:lnTo>
                    <a:pt x="99504" y="113728"/>
                  </a:lnTo>
                  <a:lnTo>
                    <a:pt x="143154" y="113728"/>
                  </a:lnTo>
                  <a:lnTo>
                    <a:pt x="143154" y="82524"/>
                  </a:lnTo>
                  <a:lnTo>
                    <a:pt x="99504" y="82524"/>
                  </a:lnTo>
                  <a:lnTo>
                    <a:pt x="99504" y="56603"/>
                  </a:lnTo>
                  <a:lnTo>
                    <a:pt x="469861" y="56261"/>
                  </a:lnTo>
                  <a:lnTo>
                    <a:pt x="469861" y="0"/>
                  </a:lnTo>
                  <a:close/>
                </a:path>
                <a:path w="469900" h="180339">
                  <a:moveTo>
                    <a:pt x="469861" y="56261"/>
                  </a:moveTo>
                  <a:lnTo>
                    <a:pt x="144856" y="56261"/>
                  </a:lnTo>
                  <a:lnTo>
                    <a:pt x="153877" y="57002"/>
                  </a:lnTo>
                  <a:lnTo>
                    <a:pt x="162232" y="59723"/>
                  </a:lnTo>
                  <a:lnTo>
                    <a:pt x="169487" y="64599"/>
                  </a:lnTo>
                  <a:lnTo>
                    <a:pt x="175209" y="71805"/>
                  </a:lnTo>
                  <a:lnTo>
                    <a:pt x="179298" y="83382"/>
                  </a:lnTo>
                  <a:lnTo>
                    <a:pt x="180749" y="95719"/>
                  </a:lnTo>
                  <a:lnTo>
                    <a:pt x="180746" y="96875"/>
                  </a:lnTo>
                  <a:lnTo>
                    <a:pt x="158053" y="133061"/>
                  </a:lnTo>
                  <a:lnTo>
                    <a:pt x="136994" y="136207"/>
                  </a:lnTo>
                  <a:lnTo>
                    <a:pt x="136994" y="152527"/>
                  </a:lnTo>
                  <a:lnTo>
                    <a:pt x="239826" y="152527"/>
                  </a:lnTo>
                  <a:lnTo>
                    <a:pt x="191185" y="152374"/>
                  </a:lnTo>
                  <a:lnTo>
                    <a:pt x="185712" y="151206"/>
                  </a:lnTo>
                  <a:lnTo>
                    <a:pt x="180047" y="147815"/>
                  </a:lnTo>
                  <a:lnTo>
                    <a:pt x="177457" y="142328"/>
                  </a:lnTo>
                  <a:lnTo>
                    <a:pt x="174942" y="135674"/>
                  </a:lnTo>
                  <a:lnTo>
                    <a:pt x="174142" y="127038"/>
                  </a:lnTo>
                  <a:lnTo>
                    <a:pt x="178104" y="120789"/>
                  </a:lnTo>
                  <a:lnTo>
                    <a:pt x="185837" y="115876"/>
                  </a:lnTo>
                  <a:lnTo>
                    <a:pt x="195938" y="113872"/>
                  </a:lnTo>
                  <a:lnTo>
                    <a:pt x="204711" y="113562"/>
                  </a:lnTo>
                  <a:lnTo>
                    <a:pt x="212966" y="113562"/>
                  </a:lnTo>
                  <a:lnTo>
                    <a:pt x="212966" y="108813"/>
                  </a:lnTo>
                  <a:lnTo>
                    <a:pt x="184556" y="108813"/>
                  </a:lnTo>
                  <a:lnTo>
                    <a:pt x="184556" y="85813"/>
                  </a:lnTo>
                  <a:lnTo>
                    <a:pt x="264101" y="85813"/>
                  </a:lnTo>
                  <a:lnTo>
                    <a:pt x="266836" y="85374"/>
                  </a:lnTo>
                  <a:lnTo>
                    <a:pt x="276244" y="85050"/>
                  </a:lnTo>
                  <a:lnTo>
                    <a:pt x="291376" y="85050"/>
                  </a:lnTo>
                  <a:lnTo>
                    <a:pt x="291376" y="56603"/>
                  </a:lnTo>
                  <a:lnTo>
                    <a:pt x="469861" y="56603"/>
                  </a:lnTo>
                  <a:lnTo>
                    <a:pt x="469861" y="56261"/>
                  </a:lnTo>
                  <a:close/>
                </a:path>
                <a:path w="469900" h="180339">
                  <a:moveTo>
                    <a:pt x="264101" y="85813"/>
                  </a:moveTo>
                  <a:lnTo>
                    <a:pt x="223723" y="85813"/>
                  </a:lnTo>
                  <a:lnTo>
                    <a:pt x="229362" y="85940"/>
                  </a:lnTo>
                  <a:lnTo>
                    <a:pt x="234607" y="89319"/>
                  </a:lnTo>
                  <a:lnTo>
                    <a:pt x="237464" y="94399"/>
                  </a:lnTo>
                  <a:lnTo>
                    <a:pt x="239204" y="97675"/>
                  </a:lnTo>
                  <a:lnTo>
                    <a:pt x="239864" y="101320"/>
                  </a:lnTo>
                  <a:lnTo>
                    <a:pt x="239951" y="119556"/>
                  </a:lnTo>
                  <a:lnTo>
                    <a:pt x="239826" y="152527"/>
                  </a:lnTo>
                  <a:lnTo>
                    <a:pt x="245745" y="152527"/>
                  </a:lnTo>
                  <a:lnTo>
                    <a:pt x="245620" y="131279"/>
                  </a:lnTo>
                  <a:lnTo>
                    <a:pt x="245745" y="93751"/>
                  </a:lnTo>
                  <a:lnTo>
                    <a:pt x="252933" y="88912"/>
                  </a:lnTo>
                  <a:lnTo>
                    <a:pt x="258800" y="86664"/>
                  </a:lnTo>
                  <a:lnTo>
                    <a:pt x="264101" y="85813"/>
                  </a:lnTo>
                  <a:close/>
                </a:path>
                <a:path w="469900" h="180339">
                  <a:moveTo>
                    <a:pt x="291376" y="85050"/>
                  </a:moveTo>
                  <a:lnTo>
                    <a:pt x="276244" y="85050"/>
                  </a:lnTo>
                  <a:lnTo>
                    <a:pt x="284060" y="85209"/>
                  </a:lnTo>
                  <a:lnTo>
                    <a:pt x="287324" y="85369"/>
                  </a:lnTo>
                  <a:lnTo>
                    <a:pt x="287324" y="109283"/>
                  </a:lnTo>
                  <a:lnTo>
                    <a:pt x="272135" y="109283"/>
                  </a:lnTo>
                  <a:lnTo>
                    <a:pt x="272135" y="152527"/>
                  </a:lnTo>
                  <a:lnTo>
                    <a:pt x="291376" y="152527"/>
                  </a:lnTo>
                  <a:lnTo>
                    <a:pt x="291376" y="85050"/>
                  </a:lnTo>
                  <a:close/>
                </a:path>
                <a:path w="469900" h="180339">
                  <a:moveTo>
                    <a:pt x="317893" y="131279"/>
                  </a:moveTo>
                  <a:lnTo>
                    <a:pt x="317893" y="152527"/>
                  </a:lnTo>
                  <a:lnTo>
                    <a:pt x="330034" y="152527"/>
                  </a:lnTo>
                  <a:lnTo>
                    <a:pt x="317893" y="131279"/>
                  </a:lnTo>
                  <a:close/>
                </a:path>
                <a:path w="469900" h="180339">
                  <a:moveTo>
                    <a:pt x="374558" y="85369"/>
                  </a:moveTo>
                  <a:lnTo>
                    <a:pt x="358441" y="85374"/>
                  </a:lnTo>
                  <a:lnTo>
                    <a:pt x="340055" y="118160"/>
                  </a:lnTo>
                  <a:lnTo>
                    <a:pt x="358597" y="152527"/>
                  </a:lnTo>
                  <a:lnTo>
                    <a:pt x="413715" y="152527"/>
                  </a:lnTo>
                  <a:lnTo>
                    <a:pt x="372643" y="152374"/>
                  </a:lnTo>
                  <a:lnTo>
                    <a:pt x="364337" y="151091"/>
                  </a:lnTo>
                  <a:lnTo>
                    <a:pt x="352600" y="120789"/>
                  </a:lnTo>
                  <a:lnTo>
                    <a:pt x="352679" y="115876"/>
                  </a:lnTo>
                  <a:lnTo>
                    <a:pt x="352831" y="111134"/>
                  </a:lnTo>
                  <a:lnTo>
                    <a:pt x="353622" y="102730"/>
                  </a:lnTo>
                  <a:lnTo>
                    <a:pt x="354101" y="96062"/>
                  </a:lnTo>
                  <a:lnTo>
                    <a:pt x="359333" y="89814"/>
                  </a:lnTo>
                  <a:lnTo>
                    <a:pt x="365785" y="87325"/>
                  </a:lnTo>
                  <a:lnTo>
                    <a:pt x="374558" y="85369"/>
                  </a:lnTo>
                  <a:close/>
                </a:path>
                <a:path w="469900" h="180339">
                  <a:moveTo>
                    <a:pt x="386676" y="106464"/>
                  </a:moveTo>
                  <a:lnTo>
                    <a:pt x="382155" y="106464"/>
                  </a:lnTo>
                  <a:lnTo>
                    <a:pt x="382155" y="130187"/>
                  </a:lnTo>
                  <a:lnTo>
                    <a:pt x="413715" y="130187"/>
                  </a:lnTo>
                  <a:lnTo>
                    <a:pt x="413715" y="152527"/>
                  </a:lnTo>
                  <a:lnTo>
                    <a:pt x="419519" y="152527"/>
                  </a:lnTo>
                  <a:lnTo>
                    <a:pt x="419532" y="125882"/>
                  </a:lnTo>
                  <a:lnTo>
                    <a:pt x="386676" y="125882"/>
                  </a:lnTo>
                  <a:lnTo>
                    <a:pt x="386676" y="106464"/>
                  </a:lnTo>
                  <a:close/>
                </a:path>
                <a:path w="469900" h="180339">
                  <a:moveTo>
                    <a:pt x="469861" y="85226"/>
                  </a:moveTo>
                  <a:lnTo>
                    <a:pt x="443766" y="85226"/>
                  </a:lnTo>
                  <a:lnTo>
                    <a:pt x="452640" y="85351"/>
                  </a:lnTo>
                  <a:lnTo>
                    <a:pt x="461200" y="85369"/>
                  </a:lnTo>
                  <a:lnTo>
                    <a:pt x="461200" y="109283"/>
                  </a:lnTo>
                  <a:lnTo>
                    <a:pt x="446024" y="109283"/>
                  </a:lnTo>
                  <a:lnTo>
                    <a:pt x="446024" y="152527"/>
                  </a:lnTo>
                  <a:lnTo>
                    <a:pt x="469861" y="152527"/>
                  </a:lnTo>
                  <a:lnTo>
                    <a:pt x="469861" y="85226"/>
                  </a:lnTo>
                  <a:close/>
                </a:path>
                <a:path w="469900" h="180339">
                  <a:moveTo>
                    <a:pt x="212966" y="113562"/>
                  </a:moveTo>
                  <a:lnTo>
                    <a:pt x="204711" y="113562"/>
                  </a:lnTo>
                  <a:lnTo>
                    <a:pt x="208457" y="113728"/>
                  </a:lnTo>
                  <a:lnTo>
                    <a:pt x="208457" y="132080"/>
                  </a:lnTo>
                  <a:lnTo>
                    <a:pt x="212966" y="132080"/>
                  </a:lnTo>
                  <a:lnTo>
                    <a:pt x="212966" y="113562"/>
                  </a:lnTo>
                  <a:close/>
                </a:path>
                <a:path w="469900" h="180339">
                  <a:moveTo>
                    <a:pt x="469861" y="84548"/>
                  </a:moveTo>
                  <a:lnTo>
                    <a:pt x="387054" y="84548"/>
                  </a:lnTo>
                  <a:lnTo>
                    <a:pt x="397721" y="86262"/>
                  </a:lnTo>
                  <a:lnTo>
                    <a:pt x="407390" y="90487"/>
                  </a:lnTo>
                  <a:lnTo>
                    <a:pt x="409917" y="92570"/>
                  </a:lnTo>
                  <a:lnTo>
                    <a:pt x="414274" y="96875"/>
                  </a:lnTo>
                  <a:lnTo>
                    <a:pt x="413270" y="102730"/>
                  </a:lnTo>
                  <a:lnTo>
                    <a:pt x="413599" y="106464"/>
                  </a:lnTo>
                  <a:lnTo>
                    <a:pt x="413715" y="125882"/>
                  </a:lnTo>
                  <a:lnTo>
                    <a:pt x="419532" y="125882"/>
                  </a:lnTo>
                  <a:lnTo>
                    <a:pt x="419544" y="100926"/>
                  </a:lnTo>
                  <a:lnTo>
                    <a:pt x="419925" y="95719"/>
                  </a:lnTo>
                  <a:lnTo>
                    <a:pt x="423494" y="91782"/>
                  </a:lnTo>
                  <a:lnTo>
                    <a:pt x="427837" y="88912"/>
                  </a:lnTo>
                  <a:lnTo>
                    <a:pt x="435268" y="86058"/>
                  </a:lnTo>
                  <a:lnTo>
                    <a:pt x="443766" y="85226"/>
                  </a:lnTo>
                  <a:lnTo>
                    <a:pt x="469861" y="85226"/>
                  </a:lnTo>
                  <a:lnTo>
                    <a:pt x="469861" y="84548"/>
                  </a:lnTo>
                  <a:close/>
                </a:path>
                <a:path w="469900" h="180339">
                  <a:moveTo>
                    <a:pt x="469861" y="56603"/>
                  </a:moveTo>
                  <a:lnTo>
                    <a:pt x="317893" y="56603"/>
                  </a:lnTo>
                  <a:lnTo>
                    <a:pt x="317893" y="106680"/>
                  </a:lnTo>
                  <a:lnTo>
                    <a:pt x="330288" y="85369"/>
                  </a:lnTo>
                  <a:lnTo>
                    <a:pt x="374558" y="85369"/>
                  </a:lnTo>
                  <a:lnTo>
                    <a:pt x="376154" y="85013"/>
                  </a:lnTo>
                  <a:lnTo>
                    <a:pt x="387054" y="84548"/>
                  </a:lnTo>
                  <a:lnTo>
                    <a:pt x="469861" y="84548"/>
                  </a:lnTo>
                  <a:lnTo>
                    <a:pt x="469861" y="56603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13147040" y="4812030"/>
              <a:ext cx="10795" cy="175895"/>
            </a:xfrm>
            <a:custGeom>
              <a:avLst/>
              <a:gdLst/>
              <a:ahLst/>
              <a:cxnLst/>
              <a:rect l="l" t="t" r="r" b="b"/>
              <a:pathLst>
                <a:path w="10794" h="175895">
                  <a:moveTo>
                    <a:pt x="10426" y="0"/>
                  </a:moveTo>
                  <a:lnTo>
                    <a:pt x="0" y="0"/>
                  </a:lnTo>
                  <a:lnTo>
                    <a:pt x="0" y="175399"/>
                  </a:lnTo>
                  <a:lnTo>
                    <a:pt x="10426" y="175399"/>
                  </a:lnTo>
                  <a:lnTo>
                    <a:pt x="10426" y="0"/>
                  </a:lnTo>
                  <a:close/>
                </a:path>
              </a:pathLst>
            </a:custGeom>
            <a:solidFill>
              <a:srgbClr val="F7B12A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13172567" y="4899787"/>
              <a:ext cx="123189" cy="62865"/>
            </a:xfrm>
            <a:custGeom>
              <a:avLst/>
              <a:gdLst/>
              <a:ahLst/>
              <a:cxnLst/>
              <a:rect l="l" t="t" r="r" b="b"/>
              <a:pathLst>
                <a:path w="123190" h="62864">
                  <a:moveTo>
                    <a:pt x="10604" y="0"/>
                  </a:moveTo>
                  <a:lnTo>
                    <a:pt x="0" y="0"/>
                  </a:lnTo>
                  <a:lnTo>
                    <a:pt x="0" y="61671"/>
                  </a:lnTo>
                  <a:lnTo>
                    <a:pt x="27254" y="61671"/>
                  </a:lnTo>
                  <a:lnTo>
                    <a:pt x="27254" y="52451"/>
                  </a:lnTo>
                  <a:lnTo>
                    <a:pt x="10604" y="52451"/>
                  </a:lnTo>
                  <a:lnTo>
                    <a:pt x="10604" y="0"/>
                  </a:lnTo>
                  <a:close/>
                </a:path>
                <a:path w="123190" h="62864">
                  <a:moveTo>
                    <a:pt x="56730" y="14859"/>
                  </a:moveTo>
                  <a:lnTo>
                    <a:pt x="36588" y="14859"/>
                  </a:lnTo>
                  <a:lnTo>
                    <a:pt x="31635" y="20612"/>
                  </a:lnTo>
                  <a:lnTo>
                    <a:pt x="31635" y="56464"/>
                  </a:lnTo>
                  <a:lnTo>
                    <a:pt x="36499" y="62534"/>
                  </a:lnTo>
                  <a:lnTo>
                    <a:pt x="56375" y="62534"/>
                  </a:lnTo>
                  <a:lnTo>
                    <a:pt x="61328" y="56705"/>
                  </a:lnTo>
                  <a:lnTo>
                    <a:pt x="61328" y="54673"/>
                  </a:lnTo>
                  <a:lnTo>
                    <a:pt x="42989" y="54673"/>
                  </a:lnTo>
                  <a:lnTo>
                    <a:pt x="41186" y="52184"/>
                  </a:lnTo>
                  <a:lnTo>
                    <a:pt x="41186" y="24777"/>
                  </a:lnTo>
                  <a:lnTo>
                    <a:pt x="43345" y="22745"/>
                  </a:lnTo>
                  <a:lnTo>
                    <a:pt x="61328" y="22745"/>
                  </a:lnTo>
                  <a:lnTo>
                    <a:pt x="61328" y="21107"/>
                  </a:lnTo>
                  <a:lnTo>
                    <a:pt x="56730" y="14859"/>
                  </a:lnTo>
                  <a:close/>
                </a:path>
                <a:path w="123190" h="62864">
                  <a:moveTo>
                    <a:pt x="61328" y="22745"/>
                  </a:moveTo>
                  <a:lnTo>
                    <a:pt x="50076" y="22745"/>
                  </a:lnTo>
                  <a:lnTo>
                    <a:pt x="51765" y="25285"/>
                  </a:lnTo>
                  <a:lnTo>
                    <a:pt x="51660" y="52184"/>
                  </a:lnTo>
                  <a:lnTo>
                    <a:pt x="50076" y="54673"/>
                  </a:lnTo>
                  <a:lnTo>
                    <a:pt x="61328" y="54673"/>
                  </a:lnTo>
                  <a:lnTo>
                    <a:pt x="61328" y="22745"/>
                  </a:lnTo>
                  <a:close/>
                </a:path>
                <a:path w="123190" h="62864">
                  <a:moveTo>
                    <a:pt x="76555" y="15722"/>
                  </a:moveTo>
                  <a:lnTo>
                    <a:pt x="67411" y="15722"/>
                  </a:lnTo>
                  <a:lnTo>
                    <a:pt x="67411" y="61671"/>
                  </a:lnTo>
                  <a:lnTo>
                    <a:pt x="76974" y="61671"/>
                  </a:lnTo>
                  <a:lnTo>
                    <a:pt x="76974" y="26581"/>
                  </a:lnTo>
                  <a:lnTo>
                    <a:pt x="79629" y="23914"/>
                  </a:lnTo>
                  <a:lnTo>
                    <a:pt x="89535" y="23914"/>
                  </a:lnTo>
                  <a:lnTo>
                    <a:pt x="89535" y="21107"/>
                  </a:lnTo>
                  <a:lnTo>
                    <a:pt x="76555" y="21107"/>
                  </a:lnTo>
                  <a:lnTo>
                    <a:pt x="76555" y="15722"/>
                  </a:lnTo>
                  <a:close/>
                </a:path>
                <a:path w="123190" h="62864">
                  <a:moveTo>
                    <a:pt x="89535" y="23914"/>
                  </a:moveTo>
                  <a:lnTo>
                    <a:pt x="85166" y="23914"/>
                  </a:lnTo>
                  <a:lnTo>
                    <a:pt x="86855" y="24168"/>
                  </a:lnTo>
                  <a:lnTo>
                    <a:pt x="89535" y="24853"/>
                  </a:lnTo>
                  <a:lnTo>
                    <a:pt x="89535" y="23914"/>
                  </a:lnTo>
                  <a:close/>
                </a:path>
                <a:path w="123190" h="62864">
                  <a:moveTo>
                    <a:pt x="89535" y="14859"/>
                  </a:moveTo>
                  <a:lnTo>
                    <a:pt x="82029" y="14859"/>
                  </a:lnTo>
                  <a:lnTo>
                    <a:pt x="78867" y="17691"/>
                  </a:lnTo>
                  <a:lnTo>
                    <a:pt x="76695" y="21107"/>
                  </a:lnTo>
                  <a:lnTo>
                    <a:pt x="89535" y="21107"/>
                  </a:lnTo>
                  <a:lnTo>
                    <a:pt x="89535" y="14859"/>
                  </a:lnTo>
                  <a:close/>
                </a:path>
                <a:path w="123190" h="62864">
                  <a:moveTo>
                    <a:pt x="106845" y="14859"/>
                  </a:moveTo>
                  <a:lnTo>
                    <a:pt x="97459" y="14859"/>
                  </a:lnTo>
                  <a:lnTo>
                    <a:pt x="93878" y="19646"/>
                  </a:lnTo>
                  <a:lnTo>
                    <a:pt x="93878" y="57823"/>
                  </a:lnTo>
                  <a:lnTo>
                    <a:pt x="97459" y="62534"/>
                  </a:lnTo>
                  <a:lnTo>
                    <a:pt x="107873" y="62534"/>
                  </a:lnTo>
                  <a:lnTo>
                    <a:pt x="110337" y="61417"/>
                  </a:lnTo>
                  <a:lnTo>
                    <a:pt x="113842" y="56883"/>
                  </a:lnTo>
                  <a:lnTo>
                    <a:pt x="123063" y="56883"/>
                  </a:lnTo>
                  <a:lnTo>
                    <a:pt x="123063" y="54673"/>
                  </a:lnTo>
                  <a:lnTo>
                    <a:pt x="104724" y="54673"/>
                  </a:lnTo>
                  <a:lnTo>
                    <a:pt x="103552" y="52273"/>
                  </a:lnTo>
                  <a:lnTo>
                    <a:pt x="103428" y="25133"/>
                  </a:lnTo>
                  <a:lnTo>
                    <a:pt x="104876" y="22745"/>
                  </a:lnTo>
                  <a:lnTo>
                    <a:pt x="123063" y="22745"/>
                  </a:lnTo>
                  <a:lnTo>
                    <a:pt x="123063" y="19646"/>
                  </a:lnTo>
                  <a:lnTo>
                    <a:pt x="113499" y="19646"/>
                  </a:lnTo>
                  <a:lnTo>
                    <a:pt x="108737" y="15633"/>
                  </a:lnTo>
                  <a:lnTo>
                    <a:pt x="106845" y="14859"/>
                  </a:lnTo>
                  <a:close/>
                </a:path>
                <a:path w="123190" h="62864">
                  <a:moveTo>
                    <a:pt x="123063" y="56883"/>
                  </a:moveTo>
                  <a:lnTo>
                    <a:pt x="114020" y="56883"/>
                  </a:lnTo>
                  <a:lnTo>
                    <a:pt x="114020" y="61671"/>
                  </a:lnTo>
                  <a:lnTo>
                    <a:pt x="123063" y="61671"/>
                  </a:lnTo>
                  <a:lnTo>
                    <a:pt x="123063" y="56883"/>
                  </a:lnTo>
                  <a:close/>
                </a:path>
                <a:path w="123190" h="62864">
                  <a:moveTo>
                    <a:pt x="123063" y="22745"/>
                  </a:moveTo>
                  <a:lnTo>
                    <a:pt x="109931" y="22745"/>
                  </a:lnTo>
                  <a:lnTo>
                    <a:pt x="111442" y="23685"/>
                  </a:lnTo>
                  <a:lnTo>
                    <a:pt x="113499" y="25133"/>
                  </a:lnTo>
                  <a:lnTo>
                    <a:pt x="113499" y="52273"/>
                  </a:lnTo>
                  <a:lnTo>
                    <a:pt x="111531" y="53632"/>
                  </a:lnTo>
                  <a:lnTo>
                    <a:pt x="109931" y="54673"/>
                  </a:lnTo>
                  <a:lnTo>
                    <a:pt x="123063" y="54673"/>
                  </a:lnTo>
                  <a:lnTo>
                    <a:pt x="123063" y="22745"/>
                  </a:lnTo>
                  <a:close/>
                </a:path>
                <a:path w="123190" h="62864">
                  <a:moveTo>
                    <a:pt x="123063" y="0"/>
                  </a:moveTo>
                  <a:lnTo>
                    <a:pt x="113499" y="0"/>
                  </a:lnTo>
                  <a:lnTo>
                    <a:pt x="113499" y="19646"/>
                  </a:lnTo>
                  <a:lnTo>
                    <a:pt x="123063" y="19646"/>
                  </a:lnTo>
                  <a:lnTo>
                    <a:pt x="123063" y="0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98" name="object 9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9546687" y="19010250"/>
            <a:ext cx="693829" cy="562379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40380063" y="19431816"/>
            <a:ext cx="1456145" cy="121015"/>
          </a:xfrm>
          <a:custGeom>
            <a:avLst/>
            <a:gdLst/>
            <a:ahLst/>
            <a:cxnLst/>
            <a:rect l="l" t="t" r="r" b="b"/>
            <a:pathLst>
              <a:path w="466090" h="38735">
                <a:moveTo>
                  <a:pt x="60947" y="25"/>
                </a:moveTo>
                <a:lnTo>
                  <a:pt x="0" y="25"/>
                </a:lnTo>
                <a:lnTo>
                  <a:pt x="0" y="38227"/>
                </a:lnTo>
                <a:lnTo>
                  <a:pt x="14008" y="38227"/>
                </a:lnTo>
                <a:lnTo>
                  <a:pt x="14008" y="23710"/>
                </a:lnTo>
                <a:lnTo>
                  <a:pt x="39420" y="23710"/>
                </a:lnTo>
                <a:lnTo>
                  <a:pt x="39420" y="16751"/>
                </a:lnTo>
                <a:lnTo>
                  <a:pt x="14008" y="16751"/>
                </a:lnTo>
                <a:lnTo>
                  <a:pt x="14008" y="6731"/>
                </a:lnTo>
                <a:lnTo>
                  <a:pt x="60947" y="6731"/>
                </a:lnTo>
                <a:lnTo>
                  <a:pt x="60947" y="25"/>
                </a:lnTo>
                <a:close/>
              </a:path>
              <a:path w="466090" h="38735">
                <a:moveTo>
                  <a:pt x="116001" y="38201"/>
                </a:moveTo>
                <a:lnTo>
                  <a:pt x="108991" y="29895"/>
                </a:lnTo>
                <a:lnTo>
                  <a:pt x="103149" y="22974"/>
                </a:lnTo>
                <a:lnTo>
                  <a:pt x="90004" y="7391"/>
                </a:lnTo>
                <a:lnTo>
                  <a:pt x="89115" y="6337"/>
                </a:lnTo>
                <a:lnTo>
                  <a:pt x="89115" y="22974"/>
                </a:lnTo>
                <a:lnTo>
                  <a:pt x="64516" y="22974"/>
                </a:lnTo>
                <a:lnTo>
                  <a:pt x="77012" y="7391"/>
                </a:lnTo>
                <a:lnTo>
                  <a:pt x="89115" y="22974"/>
                </a:lnTo>
                <a:lnTo>
                  <a:pt x="89115" y="6337"/>
                </a:lnTo>
                <a:lnTo>
                  <a:pt x="83781" y="0"/>
                </a:lnTo>
                <a:lnTo>
                  <a:pt x="71183" y="0"/>
                </a:lnTo>
                <a:lnTo>
                  <a:pt x="39344" y="38201"/>
                </a:lnTo>
                <a:lnTo>
                  <a:pt x="52501" y="38201"/>
                </a:lnTo>
                <a:lnTo>
                  <a:pt x="58902" y="29895"/>
                </a:lnTo>
                <a:lnTo>
                  <a:pt x="94589" y="29895"/>
                </a:lnTo>
                <a:lnTo>
                  <a:pt x="101346" y="38201"/>
                </a:lnTo>
                <a:lnTo>
                  <a:pt x="116001" y="38201"/>
                </a:lnTo>
                <a:close/>
              </a:path>
              <a:path w="466090" h="38735">
                <a:moveTo>
                  <a:pt x="129362" y="0"/>
                </a:moveTo>
                <a:lnTo>
                  <a:pt x="116268" y="0"/>
                </a:lnTo>
                <a:lnTo>
                  <a:pt x="116268" y="38201"/>
                </a:lnTo>
                <a:lnTo>
                  <a:pt x="129362" y="38201"/>
                </a:lnTo>
                <a:lnTo>
                  <a:pt x="129362" y="0"/>
                </a:lnTo>
                <a:close/>
              </a:path>
              <a:path w="466090" h="38735">
                <a:moveTo>
                  <a:pt x="203212" y="38201"/>
                </a:moveTo>
                <a:lnTo>
                  <a:pt x="177253" y="23825"/>
                </a:lnTo>
                <a:lnTo>
                  <a:pt x="189077" y="23825"/>
                </a:lnTo>
                <a:lnTo>
                  <a:pt x="192265" y="23202"/>
                </a:lnTo>
                <a:lnTo>
                  <a:pt x="194335" y="22059"/>
                </a:lnTo>
                <a:lnTo>
                  <a:pt x="196316" y="20840"/>
                </a:lnTo>
                <a:lnTo>
                  <a:pt x="197231" y="19011"/>
                </a:lnTo>
                <a:lnTo>
                  <a:pt x="197231" y="17221"/>
                </a:lnTo>
                <a:lnTo>
                  <a:pt x="197231" y="6629"/>
                </a:lnTo>
                <a:lnTo>
                  <a:pt x="197231" y="4838"/>
                </a:lnTo>
                <a:lnTo>
                  <a:pt x="196316" y="2908"/>
                </a:lnTo>
                <a:lnTo>
                  <a:pt x="194335" y="1790"/>
                </a:lnTo>
                <a:lnTo>
                  <a:pt x="192265" y="571"/>
                </a:lnTo>
                <a:lnTo>
                  <a:pt x="189077" y="12"/>
                </a:lnTo>
                <a:lnTo>
                  <a:pt x="184734" y="12"/>
                </a:lnTo>
                <a:lnTo>
                  <a:pt x="184734" y="8534"/>
                </a:lnTo>
                <a:lnTo>
                  <a:pt x="184734" y="15379"/>
                </a:lnTo>
                <a:lnTo>
                  <a:pt x="184302" y="16154"/>
                </a:lnTo>
                <a:lnTo>
                  <a:pt x="183438" y="16497"/>
                </a:lnTo>
                <a:lnTo>
                  <a:pt x="182587" y="16992"/>
                </a:lnTo>
                <a:lnTo>
                  <a:pt x="181102" y="17221"/>
                </a:lnTo>
                <a:lnTo>
                  <a:pt x="149390" y="17221"/>
                </a:lnTo>
                <a:lnTo>
                  <a:pt x="149390" y="6629"/>
                </a:lnTo>
                <a:lnTo>
                  <a:pt x="181102" y="6629"/>
                </a:lnTo>
                <a:lnTo>
                  <a:pt x="182587" y="6832"/>
                </a:lnTo>
                <a:lnTo>
                  <a:pt x="183438" y="7251"/>
                </a:lnTo>
                <a:lnTo>
                  <a:pt x="184302" y="7747"/>
                </a:lnTo>
                <a:lnTo>
                  <a:pt x="184734" y="8534"/>
                </a:lnTo>
                <a:lnTo>
                  <a:pt x="184734" y="12"/>
                </a:lnTo>
                <a:lnTo>
                  <a:pt x="136499" y="12"/>
                </a:lnTo>
                <a:lnTo>
                  <a:pt x="136499" y="38201"/>
                </a:lnTo>
                <a:lnTo>
                  <a:pt x="149390" y="38201"/>
                </a:lnTo>
                <a:lnTo>
                  <a:pt x="149390" y="23825"/>
                </a:lnTo>
                <a:lnTo>
                  <a:pt x="161823" y="23825"/>
                </a:lnTo>
                <a:lnTo>
                  <a:pt x="184429" y="38201"/>
                </a:lnTo>
                <a:lnTo>
                  <a:pt x="203212" y="38201"/>
                </a:lnTo>
                <a:close/>
              </a:path>
              <a:path w="466090" h="38735">
                <a:moveTo>
                  <a:pt x="260794" y="25"/>
                </a:moveTo>
                <a:lnTo>
                  <a:pt x="203962" y="25"/>
                </a:lnTo>
                <a:lnTo>
                  <a:pt x="203962" y="38227"/>
                </a:lnTo>
                <a:lnTo>
                  <a:pt x="217043" y="38227"/>
                </a:lnTo>
                <a:lnTo>
                  <a:pt x="217043" y="23710"/>
                </a:lnTo>
                <a:lnTo>
                  <a:pt x="240741" y="23710"/>
                </a:lnTo>
                <a:lnTo>
                  <a:pt x="240741" y="16751"/>
                </a:lnTo>
                <a:lnTo>
                  <a:pt x="217043" y="16751"/>
                </a:lnTo>
                <a:lnTo>
                  <a:pt x="217043" y="6731"/>
                </a:lnTo>
                <a:lnTo>
                  <a:pt x="260794" y="6731"/>
                </a:lnTo>
                <a:lnTo>
                  <a:pt x="260794" y="25"/>
                </a:lnTo>
                <a:close/>
              </a:path>
              <a:path w="466090" h="38735">
                <a:moveTo>
                  <a:pt x="278638" y="0"/>
                </a:moveTo>
                <a:lnTo>
                  <a:pt x="265557" y="0"/>
                </a:lnTo>
                <a:lnTo>
                  <a:pt x="265557" y="38201"/>
                </a:lnTo>
                <a:lnTo>
                  <a:pt x="278638" y="38201"/>
                </a:lnTo>
                <a:lnTo>
                  <a:pt x="278638" y="0"/>
                </a:lnTo>
                <a:close/>
              </a:path>
              <a:path w="466090" h="38735">
                <a:moveTo>
                  <a:pt x="465518" y="12827"/>
                </a:moveTo>
                <a:lnTo>
                  <a:pt x="462749" y="8191"/>
                </a:lnTo>
                <a:lnTo>
                  <a:pt x="460603" y="6934"/>
                </a:lnTo>
                <a:lnTo>
                  <a:pt x="452005" y="1866"/>
                </a:lnTo>
                <a:lnTo>
                  <a:pt x="452005" y="14820"/>
                </a:lnTo>
                <a:lnTo>
                  <a:pt x="452005" y="23126"/>
                </a:lnTo>
                <a:lnTo>
                  <a:pt x="450088" y="26250"/>
                </a:lnTo>
                <a:lnTo>
                  <a:pt x="446392" y="28257"/>
                </a:lnTo>
                <a:lnTo>
                  <a:pt x="442607" y="30099"/>
                </a:lnTo>
                <a:lnTo>
                  <a:pt x="436283" y="31013"/>
                </a:lnTo>
                <a:lnTo>
                  <a:pt x="410337" y="31013"/>
                </a:lnTo>
                <a:lnTo>
                  <a:pt x="410337" y="6934"/>
                </a:lnTo>
                <a:lnTo>
                  <a:pt x="439635" y="6934"/>
                </a:lnTo>
                <a:lnTo>
                  <a:pt x="444258" y="7848"/>
                </a:lnTo>
                <a:lnTo>
                  <a:pt x="447243" y="9829"/>
                </a:lnTo>
                <a:lnTo>
                  <a:pt x="450443" y="11912"/>
                </a:lnTo>
                <a:lnTo>
                  <a:pt x="452005" y="14820"/>
                </a:lnTo>
                <a:lnTo>
                  <a:pt x="452005" y="1866"/>
                </a:lnTo>
                <a:lnTo>
                  <a:pt x="451662" y="1663"/>
                </a:lnTo>
                <a:lnTo>
                  <a:pt x="443687" y="12"/>
                </a:lnTo>
                <a:lnTo>
                  <a:pt x="397243" y="12"/>
                </a:lnTo>
                <a:lnTo>
                  <a:pt x="397243" y="31038"/>
                </a:lnTo>
                <a:lnTo>
                  <a:pt x="355346" y="31038"/>
                </a:lnTo>
                <a:lnTo>
                  <a:pt x="355346" y="25"/>
                </a:lnTo>
                <a:lnTo>
                  <a:pt x="342265" y="25"/>
                </a:lnTo>
                <a:lnTo>
                  <a:pt x="342265" y="31038"/>
                </a:lnTo>
                <a:lnTo>
                  <a:pt x="297815" y="31038"/>
                </a:lnTo>
                <a:lnTo>
                  <a:pt x="297815" y="21577"/>
                </a:lnTo>
                <a:lnTo>
                  <a:pt x="323773" y="21577"/>
                </a:lnTo>
                <a:lnTo>
                  <a:pt x="323773" y="15036"/>
                </a:lnTo>
                <a:lnTo>
                  <a:pt x="297815" y="15036"/>
                </a:lnTo>
                <a:lnTo>
                  <a:pt x="297815" y="6502"/>
                </a:lnTo>
                <a:lnTo>
                  <a:pt x="342252" y="6502"/>
                </a:lnTo>
                <a:lnTo>
                  <a:pt x="342252" y="25"/>
                </a:lnTo>
                <a:lnTo>
                  <a:pt x="284734" y="25"/>
                </a:lnTo>
                <a:lnTo>
                  <a:pt x="284734" y="38227"/>
                </a:lnTo>
                <a:lnTo>
                  <a:pt x="342265" y="38227"/>
                </a:lnTo>
                <a:lnTo>
                  <a:pt x="342823" y="38227"/>
                </a:lnTo>
                <a:lnTo>
                  <a:pt x="397522" y="38227"/>
                </a:lnTo>
                <a:lnTo>
                  <a:pt x="435724" y="38201"/>
                </a:lnTo>
                <a:lnTo>
                  <a:pt x="440410" y="38011"/>
                </a:lnTo>
                <a:lnTo>
                  <a:pt x="444030" y="37515"/>
                </a:lnTo>
                <a:lnTo>
                  <a:pt x="447675" y="37096"/>
                </a:lnTo>
                <a:lnTo>
                  <a:pt x="450735" y="36296"/>
                </a:lnTo>
                <a:lnTo>
                  <a:pt x="453148" y="35229"/>
                </a:lnTo>
                <a:lnTo>
                  <a:pt x="457060" y="33667"/>
                </a:lnTo>
                <a:lnTo>
                  <a:pt x="460121" y="31381"/>
                </a:lnTo>
                <a:lnTo>
                  <a:pt x="460400" y="31013"/>
                </a:lnTo>
                <a:lnTo>
                  <a:pt x="462330" y="28536"/>
                </a:lnTo>
                <a:lnTo>
                  <a:pt x="464451" y="25679"/>
                </a:lnTo>
                <a:lnTo>
                  <a:pt x="465518" y="22428"/>
                </a:lnTo>
                <a:lnTo>
                  <a:pt x="465518" y="12827"/>
                </a:lnTo>
                <a:close/>
              </a:path>
            </a:pathLst>
          </a:custGeom>
          <a:solidFill>
            <a:srgbClr val="221714"/>
          </a:solidFill>
        </p:spPr>
        <p:txBody>
          <a:bodyPr wrap="square" lIns="0" tIns="0" rIns="0" bIns="0" rtlCol="0"/>
          <a:lstStyle/>
          <a:p>
            <a:pPr defTabSz="2856768"/>
            <a:endParaRPr sz="5624" kern="0">
              <a:solidFill>
                <a:sysClr val="windowText" lastClr="000000"/>
              </a:solidFill>
            </a:endParaRPr>
          </a:p>
        </p:txBody>
      </p:sp>
      <p:pic>
        <p:nvPicPr>
          <p:cNvPr id="100" name="object 10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9562120" y="15839627"/>
            <a:ext cx="1813476" cy="562254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9558115" y="16697638"/>
            <a:ext cx="2009280" cy="562379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9557320" y="17476694"/>
            <a:ext cx="2008883" cy="562379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9568825" y="18258212"/>
            <a:ext cx="2009280" cy="562379"/>
          </a:xfrm>
          <a:prstGeom prst="rect">
            <a:avLst/>
          </a:prstGeom>
        </p:spPr>
      </p:pic>
      <p:sp>
        <p:nvSpPr>
          <p:cNvPr id="104" name="object 104"/>
          <p:cNvSpPr/>
          <p:nvPr/>
        </p:nvSpPr>
        <p:spPr>
          <a:xfrm>
            <a:off x="32477238" y="27167360"/>
            <a:ext cx="563413" cy="656654"/>
          </a:xfrm>
          <a:custGeom>
            <a:avLst/>
            <a:gdLst/>
            <a:ahLst/>
            <a:cxnLst/>
            <a:rect l="l" t="t" r="r" b="b"/>
            <a:pathLst>
              <a:path w="180340" h="210184">
                <a:moveTo>
                  <a:pt x="0" y="0"/>
                </a:moveTo>
                <a:lnTo>
                  <a:pt x="0" y="209753"/>
                </a:lnTo>
                <a:lnTo>
                  <a:pt x="179806" y="104876"/>
                </a:lnTo>
                <a:lnTo>
                  <a:pt x="0" y="0"/>
                </a:lnTo>
                <a:close/>
              </a:path>
            </a:pathLst>
          </a:custGeom>
          <a:solidFill>
            <a:srgbClr val="FDD100"/>
          </a:solidFill>
        </p:spPr>
        <p:txBody>
          <a:bodyPr wrap="square" lIns="0" tIns="0" rIns="0" bIns="0" rtlCol="0"/>
          <a:lstStyle/>
          <a:p>
            <a:pPr defTabSz="2856768"/>
            <a:endParaRPr sz="5624" kern="0">
              <a:solidFill>
                <a:sysClr val="windowText" lastClr="000000"/>
              </a:solidFill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1749881" y="26980522"/>
            <a:ext cx="11609486" cy="3578982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 defTabSz="2856768">
              <a:spcBef>
                <a:spcPts val="312"/>
              </a:spcBef>
              <a:tabLst>
                <a:tab pos="1527578" algn="l"/>
              </a:tabLst>
            </a:pPr>
            <a:r>
              <a:rPr sz="5624" b="1" kern="0" spc="-156" dirty="0">
                <a:solidFill>
                  <a:srgbClr val="696969"/>
                </a:solidFill>
                <a:latin typeface="Microsoft YaHei"/>
                <a:cs typeface="Microsoft YaHei"/>
              </a:rPr>
              <a:t>B</a:t>
            </a:r>
            <a:r>
              <a:rPr sz="5624" b="1" kern="0" dirty="0">
                <a:solidFill>
                  <a:srgbClr val="696969"/>
                </a:solidFill>
                <a:latin typeface="Microsoft YaHei"/>
                <a:cs typeface="Microsoft YaHei"/>
              </a:rPr>
              <a:t>	</a:t>
            </a:r>
            <a:r>
              <a:rPr sz="4686" b="1" kern="0" dirty="0">
                <a:solidFill>
                  <a:srgbClr val="696969"/>
                </a:solidFill>
                <a:latin typeface="Microsoft YaHei"/>
                <a:cs typeface="Microsoft YaHei"/>
              </a:rPr>
              <a:t>LED</a:t>
            </a:r>
            <a:r>
              <a:rPr sz="4686" b="1" kern="0" spc="94" dirty="0">
                <a:solidFill>
                  <a:srgbClr val="696969"/>
                </a:solidFill>
                <a:latin typeface="Microsoft YaHei"/>
                <a:cs typeface="Microsoft YaHei"/>
              </a:rPr>
              <a:t> 封裝和照明</a:t>
            </a:r>
            <a:endParaRPr sz="4686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defTabSz="2856768">
              <a:spcBef>
                <a:spcPts val="4624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高導熱銀膠  .......................................................................................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納米燒結銀漿  ...................................................................................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defTabSz="2856768">
              <a:spcBef>
                <a:spcPts val="2499"/>
              </a:spcBef>
            </a:pPr>
            <a:r>
              <a:rPr sz="3124" kern="0" dirty="0">
                <a:solidFill>
                  <a:srgbClr val="696969"/>
                </a:solidFill>
                <a:latin typeface="Microsoft YaHei"/>
                <a:cs typeface="Microsoft YaHei"/>
              </a:rPr>
              <a:t>Mini</a:t>
            </a:r>
            <a:r>
              <a:rPr sz="3124" kern="0" spc="969" dirty="0">
                <a:solidFill>
                  <a:srgbClr val="696969"/>
                </a:solidFill>
                <a:latin typeface="Microsoft YaHei"/>
                <a:cs typeface="Microsoft YaHei"/>
              </a:rPr>
              <a:t> </a:t>
            </a:r>
            <a:r>
              <a:rPr sz="3124" kern="0" dirty="0">
                <a:solidFill>
                  <a:srgbClr val="696969"/>
                </a:solidFill>
                <a:latin typeface="Microsoft YaHei"/>
                <a:cs typeface="Microsoft YaHei"/>
              </a:rPr>
              <a:t>LED</a:t>
            </a: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 用焊料 .............................................................................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</p:txBody>
      </p:sp>
      <p:grpSp>
        <p:nvGrpSpPr>
          <p:cNvPr id="107" name="object 107"/>
          <p:cNvGrpSpPr/>
          <p:nvPr/>
        </p:nvGrpSpPr>
        <p:grpSpPr>
          <a:xfrm>
            <a:off x="29299947" y="28421789"/>
            <a:ext cx="2636536" cy="563413"/>
            <a:chOff x="9378467" y="9095232"/>
            <a:chExt cx="843915" cy="180340"/>
          </a:xfrm>
        </p:grpSpPr>
        <p:pic>
          <p:nvPicPr>
            <p:cNvPr id="108" name="object 10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378467" y="9095232"/>
              <a:ext cx="145707" cy="179997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9561144" y="9123807"/>
              <a:ext cx="661035" cy="123189"/>
            </a:xfrm>
            <a:custGeom>
              <a:avLst/>
              <a:gdLst/>
              <a:ahLst/>
              <a:cxnLst/>
              <a:rect l="l" t="t" r="r" b="b"/>
              <a:pathLst>
                <a:path w="661034" h="123190">
                  <a:moveTo>
                    <a:pt x="20561" y="25"/>
                  </a:moveTo>
                  <a:lnTo>
                    <a:pt x="0" y="25"/>
                  </a:lnTo>
                  <a:lnTo>
                    <a:pt x="0" y="122859"/>
                  </a:lnTo>
                  <a:lnTo>
                    <a:pt x="20561" y="122859"/>
                  </a:lnTo>
                  <a:lnTo>
                    <a:pt x="20561" y="25"/>
                  </a:lnTo>
                  <a:close/>
                </a:path>
                <a:path w="661034" h="123190">
                  <a:moveTo>
                    <a:pt x="93675" y="122859"/>
                  </a:moveTo>
                  <a:lnTo>
                    <a:pt x="46824" y="58267"/>
                  </a:lnTo>
                  <a:lnTo>
                    <a:pt x="86258" y="50"/>
                  </a:lnTo>
                  <a:lnTo>
                    <a:pt x="62382" y="50"/>
                  </a:lnTo>
                  <a:lnTo>
                    <a:pt x="22148" y="58267"/>
                  </a:lnTo>
                  <a:lnTo>
                    <a:pt x="67856" y="122859"/>
                  </a:lnTo>
                  <a:lnTo>
                    <a:pt x="93675" y="122859"/>
                  </a:lnTo>
                  <a:close/>
                </a:path>
                <a:path w="661034" h="123190">
                  <a:moveTo>
                    <a:pt x="177647" y="25"/>
                  </a:moveTo>
                  <a:lnTo>
                    <a:pt x="157086" y="25"/>
                  </a:lnTo>
                  <a:lnTo>
                    <a:pt x="157086" y="52514"/>
                  </a:lnTo>
                  <a:lnTo>
                    <a:pt x="117894" y="52514"/>
                  </a:lnTo>
                  <a:lnTo>
                    <a:pt x="117894" y="25"/>
                  </a:lnTo>
                  <a:lnTo>
                    <a:pt x="97256" y="25"/>
                  </a:lnTo>
                  <a:lnTo>
                    <a:pt x="97256" y="56883"/>
                  </a:lnTo>
                  <a:lnTo>
                    <a:pt x="97256" y="64782"/>
                  </a:lnTo>
                  <a:lnTo>
                    <a:pt x="103619" y="71247"/>
                  </a:lnTo>
                  <a:lnTo>
                    <a:pt x="157086" y="71247"/>
                  </a:lnTo>
                  <a:lnTo>
                    <a:pt x="157086" y="104228"/>
                  </a:lnTo>
                  <a:lnTo>
                    <a:pt x="102247" y="104228"/>
                  </a:lnTo>
                  <a:lnTo>
                    <a:pt x="102247" y="122834"/>
                  </a:lnTo>
                  <a:lnTo>
                    <a:pt x="171284" y="122834"/>
                  </a:lnTo>
                  <a:lnTo>
                    <a:pt x="177647" y="116471"/>
                  </a:lnTo>
                  <a:lnTo>
                    <a:pt x="177647" y="25"/>
                  </a:lnTo>
                  <a:close/>
                </a:path>
                <a:path w="661034" h="123190">
                  <a:moveTo>
                    <a:pt x="280885" y="6464"/>
                  </a:moveTo>
                  <a:lnTo>
                    <a:pt x="274434" y="0"/>
                  </a:lnTo>
                  <a:lnTo>
                    <a:pt x="260248" y="0"/>
                  </a:lnTo>
                  <a:lnTo>
                    <a:pt x="260248" y="18719"/>
                  </a:lnTo>
                  <a:lnTo>
                    <a:pt x="260248" y="104190"/>
                  </a:lnTo>
                  <a:lnTo>
                    <a:pt x="216293" y="104190"/>
                  </a:lnTo>
                  <a:lnTo>
                    <a:pt x="216293" y="18719"/>
                  </a:lnTo>
                  <a:lnTo>
                    <a:pt x="260248" y="18719"/>
                  </a:lnTo>
                  <a:lnTo>
                    <a:pt x="260248" y="0"/>
                  </a:lnTo>
                  <a:lnTo>
                    <a:pt x="202006" y="0"/>
                  </a:lnTo>
                  <a:lnTo>
                    <a:pt x="195643" y="6464"/>
                  </a:lnTo>
                  <a:lnTo>
                    <a:pt x="195643" y="116459"/>
                  </a:lnTo>
                  <a:lnTo>
                    <a:pt x="202006" y="122834"/>
                  </a:lnTo>
                  <a:lnTo>
                    <a:pt x="274434" y="122834"/>
                  </a:lnTo>
                  <a:lnTo>
                    <a:pt x="280885" y="116459"/>
                  </a:lnTo>
                  <a:lnTo>
                    <a:pt x="280885" y="104190"/>
                  </a:lnTo>
                  <a:lnTo>
                    <a:pt x="280885" y="18719"/>
                  </a:lnTo>
                  <a:lnTo>
                    <a:pt x="280885" y="6464"/>
                  </a:lnTo>
                  <a:close/>
                </a:path>
                <a:path w="661034" h="123190">
                  <a:moveTo>
                    <a:pt x="372084" y="0"/>
                  </a:moveTo>
                  <a:lnTo>
                    <a:pt x="305168" y="0"/>
                  </a:lnTo>
                  <a:lnTo>
                    <a:pt x="298792" y="6464"/>
                  </a:lnTo>
                  <a:lnTo>
                    <a:pt x="298792" y="14363"/>
                  </a:lnTo>
                  <a:lnTo>
                    <a:pt x="298792" y="116459"/>
                  </a:lnTo>
                  <a:lnTo>
                    <a:pt x="305168" y="122834"/>
                  </a:lnTo>
                  <a:lnTo>
                    <a:pt x="372084" y="122834"/>
                  </a:lnTo>
                  <a:lnTo>
                    <a:pt x="372084" y="104190"/>
                  </a:lnTo>
                  <a:lnTo>
                    <a:pt x="319430" y="104190"/>
                  </a:lnTo>
                  <a:lnTo>
                    <a:pt x="319430" y="18719"/>
                  </a:lnTo>
                  <a:lnTo>
                    <a:pt x="372084" y="18719"/>
                  </a:lnTo>
                  <a:lnTo>
                    <a:pt x="372084" y="0"/>
                  </a:lnTo>
                  <a:close/>
                </a:path>
                <a:path w="661034" h="123190">
                  <a:moveTo>
                    <a:pt x="461962" y="0"/>
                  </a:moveTo>
                  <a:lnTo>
                    <a:pt x="394055" y="0"/>
                  </a:lnTo>
                  <a:lnTo>
                    <a:pt x="387692" y="6464"/>
                  </a:lnTo>
                  <a:lnTo>
                    <a:pt x="387692" y="14363"/>
                  </a:lnTo>
                  <a:lnTo>
                    <a:pt x="387692" y="116459"/>
                  </a:lnTo>
                  <a:lnTo>
                    <a:pt x="394055" y="122834"/>
                  </a:lnTo>
                  <a:lnTo>
                    <a:pt x="461962" y="122834"/>
                  </a:lnTo>
                  <a:lnTo>
                    <a:pt x="461962" y="104190"/>
                  </a:lnTo>
                  <a:lnTo>
                    <a:pt x="408330" y="104190"/>
                  </a:lnTo>
                  <a:lnTo>
                    <a:pt x="408330" y="69608"/>
                  </a:lnTo>
                  <a:lnTo>
                    <a:pt x="460095" y="69608"/>
                  </a:lnTo>
                  <a:lnTo>
                    <a:pt x="460095" y="50901"/>
                  </a:lnTo>
                  <a:lnTo>
                    <a:pt x="408330" y="50901"/>
                  </a:lnTo>
                  <a:lnTo>
                    <a:pt x="408330" y="18719"/>
                  </a:lnTo>
                  <a:lnTo>
                    <a:pt x="461962" y="18719"/>
                  </a:lnTo>
                  <a:lnTo>
                    <a:pt x="461962" y="0"/>
                  </a:lnTo>
                  <a:close/>
                </a:path>
                <a:path w="661034" h="123190">
                  <a:moveTo>
                    <a:pt x="569480" y="122859"/>
                  </a:moveTo>
                  <a:lnTo>
                    <a:pt x="539572" y="69075"/>
                  </a:lnTo>
                  <a:lnTo>
                    <a:pt x="555764" y="69075"/>
                  </a:lnTo>
                  <a:lnTo>
                    <a:pt x="562229" y="62611"/>
                  </a:lnTo>
                  <a:lnTo>
                    <a:pt x="562229" y="6400"/>
                  </a:lnTo>
                  <a:lnTo>
                    <a:pt x="555764" y="25"/>
                  </a:lnTo>
                  <a:lnTo>
                    <a:pt x="547878" y="25"/>
                  </a:lnTo>
                  <a:lnTo>
                    <a:pt x="479399" y="25"/>
                  </a:lnTo>
                  <a:lnTo>
                    <a:pt x="479399" y="122859"/>
                  </a:lnTo>
                  <a:lnTo>
                    <a:pt x="500049" y="122859"/>
                  </a:lnTo>
                  <a:lnTo>
                    <a:pt x="500049" y="18745"/>
                  </a:lnTo>
                  <a:lnTo>
                    <a:pt x="541655" y="18745"/>
                  </a:lnTo>
                  <a:lnTo>
                    <a:pt x="541655" y="50927"/>
                  </a:lnTo>
                  <a:lnTo>
                    <a:pt x="506895" y="50927"/>
                  </a:lnTo>
                  <a:lnTo>
                    <a:pt x="546900" y="122859"/>
                  </a:lnTo>
                  <a:lnTo>
                    <a:pt x="569480" y="122859"/>
                  </a:lnTo>
                  <a:close/>
                </a:path>
                <a:path w="661034" h="123190">
                  <a:moveTo>
                    <a:pt x="660717" y="6413"/>
                  </a:moveTo>
                  <a:lnTo>
                    <a:pt x="654265" y="63"/>
                  </a:lnTo>
                  <a:lnTo>
                    <a:pt x="581202" y="63"/>
                  </a:lnTo>
                  <a:lnTo>
                    <a:pt x="581202" y="18681"/>
                  </a:lnTo>
                  <a:lnTo>
                    <a:pt x="640080" y="18681"/>
                  </a:lnTo>
                  <a:lnTo>
                    <a:pt x="640080" y="50939"/>
                  </a:lnTo>
                  <a:lnTo>
                    <a:pt x="640080" y="69570"/>
                  </a:lnTo>
                  <a:lnTo>
                    <a:pt x="640080" y="104178"/>
                  </a:lnTo>
                  <a:lnTo>
                    <a:pt x="599274" y="104178"/>
                  </a:lnTo>
                  <a:lnTo>
                    <a:pt x="599274" y="69570"/>
                  </a:lnTo>
                  <a:lnTo>
                    <a:pt x="640080" y="69570"/>
                  </a:lnTo>
                  <a:lnTo>
                    <a:pt x="640080" y="50939"/>
                  </a:lnTo>
                  <a:lnTo>
                    <a:pt x="585076" y="50939"/>
                  </a:lnTo>
                  <a:lnTo>
                    <a:pt x="578713" y="57315"/>
                  </a:lnTo>
                  <a:lnTo>
                    <a:pt x="578713" y="116497"/>
                  </a:lnTo>
                  <a:lnTo>
                    <a:pt x="585165" y="122872"/>
                  </a:lnTo>
                  <a:lnTo>
                    <a:pt x="660717" y="122872"/>
                  </a:lnTo>
                  <a:lnTo>
                    <a:pt x="660717" y="104178"/>
                  </a:lnTo>
                  <a:lnTo>
                    <a:pt x="660717" y="69570"/>
                  </a:lnTo>
                  <a:lnTo>
                    <a:pt x="660717" y="6413"/>
                  </a:lnTo>
                  <a:close/>
                </a:path>
              </a:pathLst>
            </a:custGeom>
            <a:solidFill>
              <a:srgbClr val="090204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0" name="object 110"/>
          <p:cNvGrpSpPr/>
          <p:nvPr/>
        </p:nvGrpSpPr>
        <p:grpSpPr>
          <a:xfrm>
            <a:off x="29290940" y="29230293"/>
            <a:ext cx="2636536" cy="563413"/>
            <a:chOff x="9375584" y="9354022"/>
            <a:chExt cx="843915" cy="180340"/>
          </a:xfrm>
        </p:grpSpPr>
        <p:pic>
          <p:nvPicPr>
            <p:cNvPr id="111" name="object 11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375584" y="9354022"/>
              <a:ext cx="145719" cy="179984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9558261" y="9382607"/>
              <a:ext cx="661035" cy="123189"/>
            </a:xfrm>
            <a:custGeom>
              <a:avLst/>
              <a:gdLst/>
              <a:ahLst/>
              <a:cxnLst/>
              <a:rect l="l" t="t" r="r" b="b"/>
              <a:pathLst>
                <a:path w="661034" h="123190">
                  <a:moveTo>
                    <a:pt x="20561" y="12"/>
                  </a:moveTo>
                  <a:lnTo>
                    <a:pt x="0" y="12"/>
                  </a:lnTo>
                  <a:lnTo>
                    <a:pt x="0" y="122847"/>
                  </a:lnTo>
                  <a:lnTo>
                    <a:pt x="20561" y="122847"/>
                  </a:lnTo>
                  <a:lnTo>
                    <a:pt x="20561" y="12"/>
                  </a:lnTo>
                  <a:close/>
                </a:path>
                <a:path w="661034" h="123190">
                  <a:moveTo>
                    <a:pt x="93662" y="122859"/>
                  </a:moveTo>
                  <a:lnTo>
                    <a:pt x="46812" y="58267"/>
                  </a:lnTo>
                  <a:lnTo>
                    <a:pt x="86245" y="38"/>
                  </a:lnTo>
                  <a:lnTo>
                    <a:pt x="62395" y="38"/>
                  </a:lnTo>
                  <a:lnTo>
                    <a:pt x="22148" y="58267"/>
                  </a:lnTo>
                  <a:lnTo>
                    <a:pt x="67868" y="122859"/>
                  </a:lnTo>
                  <a:lnTo>
                    <a:pt x="93662" y="122859"/>
                  </a:lnTo>
                  <a:close/>
                </a:path>
                <a:path w="661034" h="123190">
                  <a:moveTo>
                    <a:pt x="177634" y="0"/>
                  </a:moveTo>
                  <a:lnTo>
                    <a:pt x="157073" y="0"/>
                  </a:lnTo>
                  <a:lnTo>
                    <a:pt x="157073" y="52501"/>
                  </a:lnTo>
                  <a:lnTo>
                    <a:pt x="117881" y="52501"/>
                  </a:lnTo>
                  <a:lnTo>
                    <a:pt x="117881" y="0"/>
                  </a:lnTo>
                  <a:lnTo>
                    <a:pt x="97231" y="0"/>
                  </a:lnTo>
                  <a:lnTo>
                    <a:pt x="97231" y="56870"/>
                  </a:lnTo>
                  <a:lnTo>
                    <a:pt x="97231" y="64757"/>
                  </a:lnTo>
                  <a:lnTo>
                    <a:pt x="103606" y="71221"/>
                  </a:lnTo>
                  <a:lnTo>
                    <a:pt x="157073" y="71221"/>
                  </a:lnTo>
                  <a:lnTo>
                    <a:pt x="157073" y="104203"/>
                  </a:lnTo>
                  <a:lnTo>
                    <a:pt x="102247" y="104203"/>
                  </a:lnTo>
                  <a:lnTo>
                    <a:pt x="102247" y="122821"/>
                  </a:lnTo>
                  <a:lnTo>
                    <a:pt x="171272" y="122821"/>
                  </a:lnTo>
                  <a:lnTo>
                    <a:pt x="177634" y="116446"/>
                  </a:lnTo>
                  <a:lnTo>
                    <a:pt x="177634" y="0"/>
                  </a:lnTo>
                  <a:close/>
                </a:path>
                <a:path w="661034" h="123190">
                  <a:moveTo>
                    <a:pt x="280873" y="6451"/>
                  </a:moveTo>
                  <a:lnTo>
                    <a:pt x="274421" y="0"/>
                  </a:lnTo>
                  <a:lnTo>
                    <a:pt x="260223" y="0"/>
                  </a:lnTo>
                  <a:lnTo>
                    <a:pt x="260223" y="18707"/>
                  </a:lnTo>
                  <a:lnTo>
                    <a:pt x="260223" y="104178"/>
                  </a:lnTo>
                  <a:lnTo>
                    <a:pt x="216268" y="104178"/>
                  </a:lnTo>
                  <a:lnTo>
                    <a:pt x="216268" y="18707"/>
                  </a:lnTo>
                  <a:lnTo>
                    <a:pt x="260223" y="18707"/>
                  </a:lnTo>
                  <a:lnTo>
                    <a:pt x="260223" y="0"/>
                  </a:lnTo>
                  <a:lnTo>
                    <a:pt x="202006" y="0"/>
                  </a:lnTo>
                  <a:lnTo>
                    <a:pt x="195630" y="6451"/>
                  </a:lnTo>
                  <a:lnTo>
                    <a:pt x="195630" y="116459"/>
                  </a:lnTo>
                  <a:lnTo>
                    <a:pt x="202006" y="122821"/>
                  </a:lnTo>
                  <a:lnTo>
                    <a:pt x="274421" y="122821"/>
                  </a:lnTo>
                  <a:lnTo>
                    <a:pt x="280873" y="116459"/>
                  </a:lnTo>
                  <a:lnTo>
                    <a:pt x="280873" y="104178"/>
                  </a:lnTo>
                  <a:lnTo>
                    <a:pt x="280873" y="18707"/>
                  </a:lnTo>
                  <a:lnTo>
                    <a:pt x="280873" y="6451"/>
                  </a:lnTo>
                  <a:close/>
                </a:path>
                <a:path w="661034" h="123190">
                  <a:moveTo>
                    <a:pt x="372084" y="0"/>
                  </a:moveTo>
                  <a:lnTo>
                    <a:pt x="305142" y="0"/>
                  </a:lnTo>
                  <a:lnTo>
                    <a:pt x="298780" y="6451"/>
                  </a:lnTo>
                  <a:lnTo>
                    <a:pt x="298780" y="14363"/>
                  </a:lnTo>
                  <a:lnTo>
                    <a:pt x="298780" y="116459"/>
                  </a:lnTo>
                  <a:lnTo>
                    <a:pt x="305142" y="122821"/>
                  </a:lnTo>
                  <a:lnTo>
                    <a:pt x="372084" y="122821"/>
                  </a:lnTo>
                  <a:lnTo>
                    <a:pt x="372084" y="104178"/>
                  </a:lnTo>
                  <a:lnTo>
                    <a:pt x="319430" y="104178"/>
                  </a:lnTo>
                  <a:lnTo>
                    <a:pt x="319430" y="18707"/>
                  </a:lnTo>
                  <a:lnTo>
                    <a:pt x="372084" y="18707"/>
                  </a:lnTo>
                  <a:lnTo>
                    <a:pt x="372084" y="0"/>
                  </a:lnTo>
                  <a:close/>
                </a:path>
                <a:path w="661034" h="123190">
                  <a:moveTo>
                    <a:pt x="461949" y="0"/>
                  </a:moveTo>
                  <a:lnTo>
                    <a:pt x="394042" y="0"/>
                  </a:lnTo>
                  <a:lnTo>
                    <a:pt x="387667" y="6451"/>
                  </a:lnTo>
                  <a:lnTo>
                    <a:pt x="387667" y="14363"/>
                  </a:lnTo>
                  <a:lnTo>
                    <a:pt x="387667" y="116459"/>
                  </a:lnTo>
                  <a:lnTo>
                    <a:pt x="394042" y="122821"/>
                  </a:lnTo>
                  <a:lnTo>
                    <a:pt x="461949" y="122821"/>
                  </a:lnTo>
                  <a:lnTo>
                    <a:pt x="461949" y="104178"/>
                  </a:lnTo>
                  <a:lnTo>
                    <a:pt x="408317" y="104178"/>
                  </a:lnTo>
                  <a:lnTo>
                    <a:pt x="408317" y="69596"/>
                  </a:lnTo>
                  <a:lnTo>
                    <a:pt x="460095" y="69596"/>
                  </a:lnTo>
                  <a:lnTo>
                    <a:pt x="460095" y="50888"/>
                  </a:lnTo>
                  <a:lnTo>
                    <a:pt x="408317" y="50888"/>
                  </a:lnTo>
                  <a:lnTo>
                    <a:pt x="408317" y="18707"/>
                  </a:lnTo>
                  <a:lnTo>
                    <a:pt x="461949" y="18707"/>
                  </a:lnTo>
                  <a:lnTo>
                    <a:pt x="461949" y="0"/>
                  </a:lnTo>
                  <a:close/>
                </a:path>
                <a:path w="661034" h="123190">
                  <a:moveTo>
                    <a:pt x="569480" y="122847"/>
                  </a:moveTo>
                  <a:lnTo>
                    <a:pt x="539572" y="69062"/>
                  </a:lnTo>
                  <a:lnTo>
                    <a:pt x="555777" y="69062"/>
                  </a:lnTo>
                  <a:lnTo>
                    <a:pt x="562229" y="62611"/>
                  </a:lnTo>
                  <a:lnTo>
                    <a:pt x="562229" y="6400"/>
                  </a:lnTo>
                  <a:lnTo>
                    <a:pt x="555777" y="25"/>
                  </a:lnTo>
                  <a:lnTo>
                    <a:pt x="547865" y="25"/>
                  </a:lnTo>
                  <a:lnTo>
                    <a:pt x="479399" y="25"/>
                  </a:lnTo>
                  <a:lnTo>
                    <a:pt x="479399" y="122847"/>
                  </a:lnTo>
                  <a:lnTo>
                    <a:pt x="500037" y="122847"/>
                  </a:lnTo>
                  <a:lnTo>
                    <a:pt x="500037" y="18732"/>
                  </a:lnTo>
                  <a:lnTo>
                    <a:pt x="541667" y="18732"/>
                  </a:lnTo>
                  <a:lnTo>
                    <a:pt x="541667" y="50914"/>
                  </a:lnTo>
                  <a:lnTo>
                    <a:pt x="506895" y="50914"/>
                  </a:lnTo>
                  <a:lnTo>
                    <a:pt x="546900" y="122847"/>
                  </a:lnTo>
                  <a:lnTo>
                    <a:pt x="569480" y="122847"/>
                  </a:lnTo>
                  <a:close/>
                </a:path>
                <a:path w="661034" h="123190">
                  <a:moveTo>
                    <a:pt x="660704" y="6400"/>
                  </a:moveTo>
                  <a:lnTo>
                    <a:pt x="654240" y="38"/>
                  </a:lnTo>
                  <a:lnTo>
                    <a:pt x="581190" y="38"/>
                  </a:lnTo>
                  <a:lnTo>
                    <a:pt x="581190" y="18656"/>
                  </a:lnTo>
                  <a:lnTo>
                    <a:pt x="640054" y="18656"/>
                  </a:lnTo>
                  <a:lnTo>
                    <a:pt x="640054" y="50927"/>
                  </a:lnTo>
                  <a:lnTo>
                    <a:pt x="640054" y="69557"/>
                  </a:lnTo>
                  <a:lnTo>
                    <a:pt x="640054" y="104152"/>
                  </a:lnTo>
                  <a:lnTo>
                    <a:pt x="599249" y="104152"/>
                  </a:lnTo>
                  <a:lnTo>
                    <a:pt x="599249" y="69557"/>
                  </a:lnTo>
                  <a:lnTo>
                    <a:pt x="640054" y="69557"/>
                  </a:lnTo>
                  <a:lnTo>
                    <a:pt x="640054" y="50927"/>
                  </a:lnTo>
                  <a:lnTo>
                    <a:pt x="585063" y="50927"/>
                  </a:lnTo>
                  <a:lnTo>
                    <a:pt x="578688" y="57289"/>
                  </a:lnTo>
                  <a:lnTo>
                    <a:pt x="578688" y="116484"/>
                  </a:lnTo>
                  <a:lnTo>
                    <a:pt x="585139" y="122859"/>
                  </a:lnTo>
                  <a:lnTo>
                    <a:pt x="660704" y="122859"/>
                  </a:lnTo>
                  <a:lnTo>
                    <a:pt x="660704" y="104152"/>
                  </a:lnTo>
                  <a:lnTo>
                    <a:pt x="660704" y="69557"/>
                  </a:lnTo>
                  <a:lnTo>
                    <a:pt x="660704" y="6400"/>
                  </a:lnTo>
                  <a:close/>
                </a:path>
              </a:pathLst>
            </a:custGeom>
            <a:solidFill>
              <a:srgbClr val="090204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13" name="object 11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1339777" y="30025428"/>
            <a:ext cx="578647" cy="573776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2047518" y="20191587"/>
            <a:ext cx="3395894" cy="2048742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6646004" y="19885196"/>
            <a:ext cx="4350144" cy="3261645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0597524" y="19336210"/>
            <a:ext cx="5307787" cy="3639489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5538063" y="20133196"/>
            <a:ext cx="4139538" cy="2474341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9571168" y="11031606"/>
            <a:ext cx="1124683" cy="562376"/>
          </a:xfrm>
          <a:prstGeom prst="rect">
            <a:avLst/>
          </a:prstGeom>
        </p:spPr>
      </p:pic>
      <p:pic>
        <p:nvPicPr>
          <p:cNvPr id="128" name="圖片 127">
            <a:extLst>
              <a:ext uri="{FF2B5EF4-FFF2-40B4-BE49-F238E27FC236}">
                <a16:creationId xmlns:a16="http://schemas.microsoft.com/office/drawing/2014/main" id="{985A0C5F-8B83-BD33-07DC-983D16A2CED9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91" y="25618763"/>
            <a:ext cx="8582317" cy="5340672"/>
          </a:xfrm>
          <a:prstGeom prst="rect">
            <a:avLst/>
          </a:prstGeom>
        </p:spPr>
      </p:pic>
      <p:pic>
        <p:nvPicPr>
          <p:cNvPr id="130" name="圖片 129">
            <a:extLst>
              <a:ext uri="{FF2B5EF4-FFF2-40B4-BE49-F238E27FC236}">
                <a16:creationId xmlns:a16="http://schemas.microsoft.com/office/drawing/2014/main" id="{28AD9606-7432-F875-4F3E-520E10346708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37" y="25364891"/>
            <a:ext cx="5528145" cy="3531036"/>
          </a:xfrm>
          <a:prstGeom prst="rect">
            <a:avLst/>
          </a:prstGeom>
        </p:spPr>
      </p:pic>
      <p:pic>
        <p:nvPicPr>
          <p:cNvPr id="132" name="圖片 131" descr="一張含有 室內, 飲料 的圖片&#10;&#10;自動產生的描述">
            <a:extLst>
              <a:ext uri="{FF2B5EF4-FFF2-40B4-BE49-F238E27FC236}">
                <a16:creationId xmlns:a16="http://schemas.microsoft.com/office/drawing/2014/main" id="{7C562860-1873-C2A3-CB22-5CCA977D16FD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830" y="25178893"/>
            <a:ext cx="5347080" cy="3320030"/>
          </a:xfrm>
          <a:prstGeom prst="rect">
            <a:avLst/>
          </a:prstGeom>
        </p:spPr>
      </p:pic>
      <p:pic>
        <p:nvPicPr>
          <p:cNvPr id="134" name="圖片 133" descr="一張含有 室內 的圖片&#10;&#10;自動產生的描述">
            <a:extLst>
              <a:ext uri="{FF2B5EF4-FFF2-40B4-BE49-F238E27FC236}">
                <a16:creationId xmlns:a16="http://schemas.microsoft.com/office/drawing/2014/main" id="{6E5253DE-E0D0-6990-2240-CD9F16D61137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89" y="29638552"/>
            <a:ext cx="5586926" cy="2746819"/>
          </a:xfrm>
          <a:prstGeom prst="rect">
            <a:avLst/>
          </a:prstGeom>
        </p:spPr>
      </p:pic>
      <p:pic>
        <p:nvPicPr>
          <p:cNvPr id="136" name="圖片 135" descr="一張含有 電子產品, 電路 的圖片&#10;&#10;自動產生的描述">
            <a:extLst>
              <a:ext uri="{FF2B5EF4-FFF2-40B4-BE49-F238E27FC236}">
                <a16:creationId xmlns:a16="http://schemas.microsoft.com/office/drawing/2014/main" id="{DCDF71A2-3EBD-4A9B-2F6B-9F3057543F05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344" y="29149801"/>
            <a:ext cx="3386256" cy="3420347"/>
          </a:xfrm>
          <a:prstGeom prst="rect">
            <a:avLst/>
          </a:prstGeom>
        </p:spPr>
      </p:pic>
      <p:pic>
        <p:nvPicPr>
          <p:cNvPr id="140" name="圖片 139" descr="一張含有 文字, 電子產品, 電路 的圖片&#10;&#10;自動產生的描述">
            <a:extLst>
              <a:ext uri="{FF2B5EF4-FFF2-40B4-BE49-F238E27FC236}">
                <a16:creationId xmlns:a16="http://schemas.microsoft.com/office/drawing/2014/main" id="{E6090C70-F41D-82B5-A7D5-02024039C42D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860" y="28357748"/>
            <a:ext cx="3826327" cy="3180879"/>
          </a:xfrm>
          <a:prstGeom prst="rect">
            <a:avLst/>
          </a:prstGeom>
        </p:spPr>
      </p:pic>
      <p:pic>
        <p:nvPicPr>
          <p:cNvPr id="138" name="圖片 137" descr="一張含有 文字, 齒輪 的圖片&#10;&#10;自動產生的描述">
            <a:extLst>
              <a:ext uri="{FF2B5EF4-FFF2-40B4-BE49-F238E27FC236}">
                <a16:creationId xmlns:a16="http://schemas.microsoft.com/office/drawing/2014/main" id="{4B8545AF-6B5A-C1EF-A943-AFAE344B3637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317" y="22969218"/>
            <a:ext cx="5738692" cy="4636959"/>
          </a:xfrm>
          <a:prstGeom prst="rect">
            <a:avLst/>
          </a:prstGeom>
        </p:spPr>
      </p:pic>
      <p:pic>
        <p:nvPicPr>
          <p:cNvPr id="142" name="圖片 141">
            <a:extLst>
              <a:ext uri="{FF2B5EF4-FFF2-40B4-BE49-F238E27FC236}">
                <a16:creationId xmlns:a16="http://schemas.microsoft.com/office/drawing/2014/main" id="{BC9773F1-457B-1F25-71AA-1B10EB66018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567" y="28869440"/>
            <a:ext cx="5495322" cy="34595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86299" y="30839228"/>
            <a:ext cx="10714770" cy="520837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 defTabSz="2856768">
              <a:spcBef>
                <a:spcPts val="312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半導體熱源散熱器  .........................................................................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82911" y="15600486"/>
            <a:ext cx="10867524" cy="1322210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 defTabSz="2856768">
              <a:spcBef>
                <a:spcPts val="312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結構膠粘劑  .......................................................................................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39677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磁鐵塗料  ...........................................................................................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61343" y="19723719"/>
            <a:ext cx="10645336" cy="11749296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119032" algn="just" defTabSz="2856768">
              <a:spcBef>
                <a:spcPts val="312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微電子材料  ...................................................................................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119032" algn="just" defTabSz="2856768">
              <a:spcBef>
                <a:spcPts val="2499"/>
              </a:spcBef>
            </a:pPr>
            <a:r>
              <a:rPr sz="3124" kern="0" dirty="0">
                <a:solidFill>
                  <a:srgbClr val="696969"/>
                </a:solidFill>
                <a:latin typeface="Microsoft YaHei"/>
                <a:cs typeface="Microsoft YaHei"/>
              </a:rPr>
              <a:t>MEMS 上的應用介紹 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119032" algn="just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各向異性導電粘著膠  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119032" algn="just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納米燒結銀漿  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119032" algn="just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環氧塑封料  ...................................................................................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119032" algn="just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晶片粘接膠  ...................................................................................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119032" algn="just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晶片粘接膜  ...................................................................................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119032" marR="97209" algn="just" defTabSz="2856768">
              <a:lnSpc>
                <a:spcPct val="166700"/>
              </a:lnSpc>
            </a:pPr>
            <a:r>
              <a:rPr sz="3124" kern="0" spc="16" dirty="0">
                <a:solidFill>
                  <a:srgbClr val="696969"/>
                </a:solidFill>
                <a:latin typeface="Microsoft YaHei"/>
                <a:cs typeface="Microsoft YaHei"/>
              </a:rPr>
              <a:t>焊料 ...............................................................................................</a:t>
            </a:r>
            <a:r>
              <a:rPr sz="3124" kern="0" spc="31" dirty="0">
                <a:solidFill>
                  <a:srgbClr val="696969"/>
                </a:solidFill>
                <a:latin typeface="Microsoft YaHei"/>
                <a:cs typeface="Microsoft YaHei"/>
              </a:rPr>
              <a:t> </a:t>
            </a:r>
            <a:r>
              <a:rPr sz="3124" kern="0" spc="62" dirty="0">
                <a:solidFill>
                  <a:srgbClr val="696969"/>
                </a:solidFill>
                <a:latin typeface="Microsoft YaHei"/>
                <a:cs typeface="Microsoft YaHei"/>
              </a:rPr>
              <a:t>STAYDRY</a:t>
            </a:r>
            <a:r>
              <a:rPr sz="2577" kern="0" spc="94" baseline="35353" dirty="0">
                <a:solidFill>
                  <a:srgbClr val="696969"/>
                </a:solidFill>
                <a:latin typeface="Microsoft YaHei"/>
                <a:cs typeface="Microsoft YaHei"/>
              </a:rPr>
              <a:t>®</a:t>
            </a:r>
            <a:r>
              <a:rPr sz="2577" kern="0" spc="653" baseline="35353" dirty="0">
                <a:solidFill>
                  <a:srgbClr val="696969"/>
                </a:solidFill>
                <a:latin typeface="Microsoft YaHei"/>
                <a:cs typeface="Microsoft YaHei"/>
              </a:rPr>
              <a:t> </a:t>
            </a:r>
            <a:r>
              <a:rPr sz="3124" kern="0" spc="16" dirty="0">
                <a:solidFill>
                  <a:srgbClr val="696969"/>
                </a:solidFill>
                <a:latin typeface="Microsoft YaHei"/>
                <a:cs typeface="Microsoft YaHei"/>
              </a:rPr>
              <a:t>吸氫吸濕片 .............................................................助焊劑 ...........................................................................................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119032" marR="107129" algn="just" defTabSz="2856768">
              <a:lnSpc>
                <a:spcPct val="166700"/>
              </a:lnSpc>
            </a:pPr>
            <a:r>
              <a:rPr sz="3124" kern="0" spc="16" dirty="0">
                <a:solidFill>
                  <a:srgbClr val="696969"/>
                </a:solidFill>
                <a:latin typeface="Microsoft YaHei"/>
                <a:cs typeface="Microsoft YaHei"/>
              </a:rPr>
              <a:t>錫膏 ...............................................................................................</a:t>
            </a:r>
            <a:r>
              <a:rPr sz="3124" kern="0" spc="31" dirty="0">
                <a:solidFill>
                  <a:srgbClr val="696969"/>
                </a:solidFill>
                <a:latin typeface="Microsoft YaHei"/>
                <a:cs typeface="Microsoft YaHei"/>
              </a:rPr>
              <a:t> TIMS</a:t>
            </a:r>
            <a:r>
              <a:rPr sz="3124" kern="0" spc="16" dirty="0">
                <a:solidFill>
                  <a:srgbClr val="696969"/>
                </a:solidFill>
                <a:latin typeface="Microsoft YaHei"/>
                <a:cs typeface="Microsoft YaHei"/>
              </a:rPr>
              <a:t> 導熱介面材料解決方案 ...................................................銦導熱介面材料 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119032" algn="just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助焊劑/錫膏/膠水  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119032" algn="just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銀焊合金  .......................................................................................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80427" y="18362959"/>
            <a:ext cx="563413" cy="656654"/>
          </a:xfrm>
          <a:custGeom>
            <a:avLst/>
            <a:gdLst/>
            <a:ahLst/>
            <a:cxnLst/>
            <a:rect l="l" t="t" r="r" b="b"/>
            <a:pathLst>
              <a:path w="180339" h="210185">
                <a:moveTo>
                  <a:pt x="0" y="0"/>
                </a:moveTo>
                <a:lnTo>
                  <a:pt x="0" y="209740"/>
                </a:lnTo>
                <a:lnTo>
                  <a:pt x="179793" y="104863"/>
                </a:lnTo>
                <a:lnTo>
                  <a:pt x="0" y="0"/>
                </a:lnTo>
                <a:close/>
              </a:path>
            </a:pathLst>
          </a:custGeom>
          <a:solidFill>
            <a:srgbClr val="F39800"/>
          </a:solidFill>
        </p:spPr>
        <p:txBody>
          <a:bodyPr wrap="square" lIns="0" tIns="0" rIns="0" bIns="0" rtlCol="0"/>
          <a:lstStyle/>
          <a:p>
            <a:pPr defTabSz="2856768"/>
            <a:endParaRPr sz="5624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53029" y="18176121"/>
            <a:ext cx="4650143" cy="905558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 defTabSz="2856768">
              <a:spcBef>
                <a:spcPts val="312"/>
              </a:spcBef>
              <a:tabLst>
                <a:tab pos="1527578" algn="l"/>
              </a:tabLst>
            </a:pPr>
            <a:r>
              <a:rPr sz="5624" b="1" kern="0" spc="-156" dirty="0">
                <a:solidFill>
                  <a:srgbClr val="696969"/>
                </a:solidFill>
                <a:latin typeface="Microsoft YaHei"/>
                <a:cs typeface="Microsoft YaHei"/>
              </a:rPr>
              <a:t>D</a:t>
            </a:r>
            <a:r>
              <a:rPr sz="5624" b="1" kern="0" dirty="0">
                <a:solidFill>
                  <a:srgbClr val="696969"/>
                </a:solidFill>
                <a:latin typeface="Microsoft YaHei"/>
                <a:cs typeface="Microsoft YaHei"/>
              </a:rPr>
              <a:t>	</a:t>
            </a:r>
            <a:r>
              <a:rPr sz="4686" b="1" kern="0" spc="-31" dirty="0">
                <a:solidFill>
                  <a:srgbClr val="696969"/>
                </a:solidFill>
                <a:latin typeface="Microsoft YaHei"/>
                <a:cs typeface="Microsoft YaHei"/>
              </a:rPr>
              <a:t>半導體封裝</a:t>
            </a:r>
            <a:endParaRPr sz="4686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461495" y="19684360"/>
            <a:ext cx="1979882" cy="563413"/>
            <a:chOff x="2388311" y="6298514"/>
            <a:chExt cx="633730" cy="180340"/>
          </a:xfrm>
        </p:grpSpPr>
        <p:sp>
          <p:nvSpPr>
            <p:cNvPr id="9" name="object 9"/>
            <p:cNvSpPr/>
            <p:nvPr/>
          </p:nvSpPr>
          <p:spPr>
            <a:xfrm>
              <a:off x="2388311" y="6298514"/>
              <a:ext cx="469900" cy="180340"/>
            </a:xfrm>
            <a:custGeom>
              <a:avLst/>
              <a:gdLst/>
              <a:ahLst/>
              <a:cxnLst/>
              <a:rect l="l" t="t" r="r" b="b"/>
              <a:pathLst>
                <a:path w="469900" h="180339">
                  <a:moveTo>
                    <a:pt x="469861" y="0"/>
                  </a:moveTo>
                  <a:lnTo>
                    <a:pt x="0" y="0"/>
                  </a:lnTo>
                  <a:lnTo>
                    <a:pt x="0" y="86931"/>
                  </a:lnTo>
                  <a:lnTo>
                    <a:pt x="138214" y="86931"/>
                  </a:lnTo>
                  <a:lnTo>
                    <a:pt x="138214" y="109296"/>
                  </a:lnTo>
                  <a:lnTo>
                    <a:pt x="0" y="109296"/>
                  </a:lnTo>
                  <a:lnTo>
                    <a:pt x="0" y="179984"/>
                  </a:lnTo>
                  <a:lnTo>
                    <a:pt x="469861" y="179984"/>
                  </a:lnTo>
                  <a:lnTo>
                    <a:pt x="469861" y="152514"/>
                  </a:lnTo>
                  <a:lnTo>
                    <a:pt x="99504" y="152514"/>
                  </a:lnTo>
                  <a:lnTo>
                    <a:pt x="99504" y="113728"/>
                  </a:lnTo>
                  <a:lnTo>
                    <a:pt x="143154" y="113728"/>
                  </a:lnTo>
                  <a:lnTo>
                    <a:pt x="143154" y="82524"/>
                  </a:lnTo>
                  <a:lnTo>
                    <a:pt x="99504" y="82524"/>
                  </a:lnTo>
                  <a:lnTo>
                    <a:pt x="99504" y="56616"/>
                  </a:lnTo>
                  <a:lnTo>
                    <a:pt x="469861" y="56273"/>
                  </a:lnTo>
                  <a:lnTo>
                    <a:pt x="469861" y="0"/>
                  </a:lnTo>
                  <a:close/>
                </a:path>
                <a:path w="469900" h="180339">
                  <a:moveTo>
                    <a:pt x="469861" y="56273"/>
                  </a:moveTo>
                  <a:lnTo>
                    <a:pt x="144856" y="56273"/>
                  </a:lnTo>
                  <a:lnTo>
                    <a:pt x="153877" y="57013"/>
                  </a:lnTo>
                  <a:lnTo>
                    <a:pt x="162232" y="59731"/>
                  </a:lnTo>
                  <a:lnTo>
                    <a:pt x="169487" y="64606"/>
                  </a:lnTo>
                  <a:lnTo>
                    <a:pt x="175209" y="71818"/>
                  </a:lnTo>
                  <a:lnTo>
                    <a:pt x="179298" y="83395"/>
                  </a:lnTo>
                  <a:lnTo>
                    <a:pt x="180748" y="95719"/>
                  </a:lnTo>
                  <a:lnTo>
                    <a:pt x="180746" y="96888"/>
                  </a:lnTo>
                  <a:lnTo>
                    <a:pt x="158053" y="133062"/>
                  </a:lnTo>
                  <a:lnTo>
                    <a:pt x="136994" y="136220"/>
                  </a:lnTo>
                  <a:lnTo>
                    <a:pt x="136994" y="152514"/>
                  </a:lnTo>
                  <a:lnTo>
                    <a:pt x="239826" y="152514"/>
                  </a:lnTo>
                  <a:lnTo>
                    <a:pt x="191185" y="152399"/>
                  </a:lnTo>
                  <a:lnTo>
                    <a:pt x="185712" y="151218"/>
                  </a:lnTo>
                  <a:lnTo>
                    <a:pt x="180047" y="147802"/>
                  </a:lnTo>
                  <a:lnTo>
                    <a:pt x="177457" y="142328"/>
                  </a:lnTo>
                  <a:lnTo>
                    <a:pt x="174942" y="135674"/>
                  </a:lnTo>
                  <a:lnTo>
                    <a:pt x="174142" y="127038"/>
                  </a:lnTo>
                  <a:lnTo>
                    <a:pt x="178104" y="120789"/>
                  </a:lnTo>
                  <a:lnTo>
                    <a:pt x="185837" y="115876"/>
                  </a:lnTo>
                  <a:lnTo>
                    <a:pt x="195938" y="113872"/>
                  </a:lnTo>
                  <a:lnTo>
                    <a:pt x="204711" y="113562"/>
                  </a:lnTo>
                  <a:lnTo>
                    <a:pt x="212966" y="113562"/>
                  </a:lnTo>
                  <a:lnTo>
                    <a:pt x="212966" y="108813"/>
                  </a:lnTo>
                  <a:lnTo>
                    <a:pt x="184556" y="108813"/>
                  </a:lnTo>
                  <a:lnTo>
                    <a:pt x="184556" y="85813"/>
                  </a:lnTo>
                  <a:lnTo>
                    <a:pt x="264149" y="85813"/>
                  </a:lnTo>
                  <a:lnTo>
                    <a:pt x="266836" y="85380"/>
                  </a:lnTo>
                  <a:lnTo>
                    <a:pt x="276244" y="85051"/>
                  </a:lnTo>
                  <a:lnTo>
                    <a:pt x="291376" y="85051"/>
                  </a:lnTo>
                  <a:lnTo>
                    <a:pt x="291376" y="56616"/>
                  </a:lnTo>
                  <a:lnTo>
                    <a:pt x="469861" y="56616"/>
                  </a:lnTo>
                  <a:lnTo>
                    <a:pt x="469861" y="56273"/>
                  </a:lnTo>
                  <a:close/>
                </a:path>
                <a:path w="469900" h="180339">
                  <a:moveTo>
                    <a:pt x="264149" y="85813"/>
                  </a:moveTo>
                  <a:lnTo>
                    <a:pt x="223723" y="85813"/>
                  </a:lnTo>
                  <a:lnTo>
                    <a:pt x="229361" y="85940"/>
                  </a:lnTo>
                  <a:lnTo>
                    <a:pt x="234607" y="89319"/>
                  </a:lnTo>
                  <a:lnTo>
                    <a:pt x="237464" y="94399"/>
                  </a:lnTo>
                  <a:lnTo>
                    <a:pt x="239204" y="97675"/>
                  </a:lnTo>
                  <a:lnTo>
                    <a:pt x="239864" y="101320"/>
                  </a:lnTo>
                  <a:lnTo>
                    <a:pt x="239951" y="119559"/>
                  </a:lnTo>
                  <a:lnTo>
                    <a:pt x="239826" y="152514"/>
                  </a:lnTo>
                  <a:lnTo>
                    <a:pt x="245744" y="152514"/>
                  </a:lnTo>
                  <a:lnTo>
                    <a:pt x="245620" y="131279"/>
                  </a:lnTo>
                  <a:lnTo>
                    <a:pt x="245744" y="93751"/>
                  </a:lnTo>
                  <a:lnTo>
                    <a:pt x="252933" y="88925"/>
                  </a:lnTo>
                  <a:lnTo>
                    <a:pt x="258800" y="86677"/>
                  </a:lnTo>
                  <a:lnTo>
                    <a:pt x="264149" y="85813"/>
                  </a:lnTo>
                  <a:close/>
                </a:path>
                <a:path w="469900" h="180339">
                  <a:moveTo>
                    <a:pt x="291376" y="85051"/>
                  </a:moveTo>
                  <a:lnTo>
                    <a:pt x="276244" y="85051"/>
                  </a:lnTo>
                  <a:lnTo>
                    <a:pt x="284060" y="85209"/>
                  </a:lnTo>
                  <a:lnTo>
                    <a:pt x="287324" y="85369"/>
                  </a:lnTo>
                  <a:lnTo>
                    <a:pt x="287324" y="109296"/>
                  </a:lnTo>
                  <a:lnTo>
                    <a:pt x="272135" y="109296"/>
                  </a:lnTo>
                  <a:lnTo>
                    <a:pt x="272135" y="152514"/>
                  </a:lnTo>
                  <a:lnTo>
                    <a:pt x="291376" y="152514"/>
                  </a:lnTo>
                  <a:lnTo>
                    <a:pt x="291376" y="85051"/>
                  </a:lnTo>
                  <a:close/>
                </a:path>
                <a:path w="469900" h="180339">
                  <a:moveTo>
                    <a:pt x="317893" y="131279"/>
                  </a:moveTo>
                  <a:lnTo>
                    <a:pt x="317893" y="152514"/>
                  </a:lnTo>
                  <a:lnTo>
                    <a:pt x="330034" y="152514"/>
                  </a:lnTo>
                  <a:lnTo>
                    <a:pt x="317893" y="131279"/>
                  </a:lnTo>
                  <a:close/>
                </a:path>
                <a:path w="469900" h="180339">
                  <a:moveTo>
                    <a:pt x="374594" y="85369"/>
                  </a:moveTo>
                  <a:lnTo>
                    <a:pt x="358438" y="85380"/>
                  </a:lnTo>
                  <a:lnTo>
                    <a:pt x="340055" y="118173"/>
                  </a:lnTo>
                  <a:lnTo>
                    <a:pt x="358597" y="152514"/>
                  </a:lnTo>
                  <a:lnTo>
                    <a:pt x="413715" y="152514"/>
                  </a:lnTo>
                  <a:lnTo>
                    <a:pt x="372643" y="152399"/>
                  </a:lnTo>
                  <a:lnTo>
                    <a:pt x="364337" y="151079"/>
                  </a:lnTo>
                  <a:lnTo>
                    <a:pt x="352600" y="120789"/>
                  </a:lnTo>
                  <a:lnTo>
                    <a:pt x="352680" y="115876"/>
                  </a:lnTo>
                  <a:lnTo>
                    <a:pt x="352832" y="111134"/>
                  </a:lnTo>
                  <a:lnTo>
                    <a:pt x="353622" y="102742"/>
                  </a:lnTo>
                  <a:lnTo>
                    <a:pt x="354101" y="96075"/>
                  </a:lnTo>
                  <a:lnTo>
                    <a:pt x="359333" y="89827"/>
                  </a:lnTo>
                  <a:lnTo>
                    <a:pt x="365785" y="87337"/>
                  </a:lnTo>
                  <a:lnTo>
                    <a:pt x="374594" y="85369"/>
                  </a:lnTo>
                  <a:close/>
                </a:path>
                <a:path w="469900" h="180339">
                  <a:moveTo>
                    <a:pt x="386676" y="106476"/>
                  </a:moveTo>
                  <a:lnTo>
                    <a:pt x="382155" y="106476"/>
                  </a:lnTo>
                  <a:lnTo>
                    <a:pt x="382155" y="130200"/>
                  </a:lnTo>
                  <a:lnTo>
                    <a:pt x="413715" y="130200"/>
                  </a:lnTo>
                  <a:lnTo>
                    <a:pt x="413715" y="152514"/>
                  </a:lnTo>
                  <a:lnTo>
                    <a:pt x="419519" y="152514"/>
                  </a:lnTo>
                  <a:lnTo>
                    <a:pt x="419532" y="125882"/>
                  </a:lnTo>
                  <a:lnTo>
                    <a:pt x="386676" y="125882"/>
                  </a:lnTo>
                  <a:lnTo>
                    <a:pt x="386676" y="106476"/>
                  </a:lnTo>
                  <a:close/>
                </a:path>
                <a:path w="469900" h="180339">
                  <a:moveTo>
                    <a:pt x="469861" y="85232"/>
                  </a:moveTo>
                  <a:lnTo>
                    <a:pt x="443766" y="85232"/>
                  </a:lnTo>
                  <a:lnTo>
                    <a:pt x="452640" y="85353"/>
                  </a:lnTo>
                  <a:lnTo>
                    <a:pt x="461200" y="85369"/>
                  </a:lnTo>
                  <a:lnTo>
                    <a:pt x="461200" y="109296"/>
                  </a:lnTo>
                  <a:lnTo>
                    <a:pt x="446023" y="109296"/>
                  </a:lnTo>
                  <a:lnTo>
                    <a:pt x="446023" y="152514"/>
                  </a:lnTo>
                  <a:lnTo>
                    <a:pt x="469861" y="152514"/>
                  </a:lnTo>
                  <a:lnTo>
                    <a:pt x="469861" y="85232"/>
                  </a:lnTo>
                  <a:close/>
                </a:path>
                <a:path w="469900" h="180339">
                  <a:moveTo>
                    <a:pt x="212966" y="113562"/>
                  </a:moveTo>
                  <a:lnTo>
                    <a:pt x="204711" y="113562"/>
                  </a:lnTo>
                  <a:lnTo>
                    <a:pt x="208457" y="113728"/>
                  </a:lnTo>
                  <a:lnTo>
                    <a:pt x="208457" y="132079"/>
                  </a:lnTo>
                  <a:lnTo>
                    <a:pt x="212966" y="132079"/>
                  </a:lnTo>
                  <a:lnTo>
                    <a:pt x="212966" y="113562"/>
                  </a:lnTo>
                  <a:close/>
                </a:path>
                <a:path w="469900" h="180339">
                  <a:moveTo>
                    <a:pt x="469861" y="84555"/>
                  </a:moveTo>
                  <a:lnTo>
                    <a:pt x="387054" y="84555"/>
                  </a:lnTo>
                  <a:lnTo>
                    <a:pt x="397721" y="86268"/>
                  </a:lnTo>
                  <a:lnTo>
                    <a:pt x="407390" y="90487"/>
                  </a:lnTo>
                  <a:lnTo>
                    <a:pt x="409917" y="92582"/>
                  </a:lnTo>
                  <a:lnTo>
                    <a:pt x="414273" y="96888"/>
                  </a:lnTo>
                  <a:lnTo>
                    <a:pt x="413270" y="102742"/>
                  </a:lnTo>
                  <a:lnTo>
                    <a:pt x="413600" y="106476"/>
                  </a:lnTo>
                  <a:lnTo>
                    <a:pt x="413715" y="125882"/>
                  </a:lnTo>
                  <a:lnTo>
                    <a:pt x="419532" y="125882"/>
                  </a:lnTo>
                  <a:lnTo>
                    <a:pt x="419544" y="100926"/>
                  </a:lnTo>
                  <a:lnTo>
                    <a:pt x="419925" y="95719"/>
                  </a:lnTo>
                  <a:lnTo>
                    <a:pt x="423494" y="91795"/>
                  </a:lnTo>
                  <a:lnTo>
                    <a:pt x="427837" y="88925"/>
                  </a:lnTo>
                  <a:lnTo>
                    <a:pt x="435268" y="86069"/>
                  </a:lnTo>
                  <a:lnTo>
                    <a:pt x="443766" y="85232"/>
                  </a:lnTo>
                  <a:lnTo>
                    <a:pt x="469861" y="85232"/>
                  </a:lnTo>
                  <a:lnTo>
                    <a:pt x="469861" y="84555"/>
                  </a:lnTo>
                  <a:close/>
                </a:path>
                <a:path w="469900" h="180339">
                  <a:moveTo>
                    <a:pt x="469861" y="56616"/>
                  </a:moveTo>
                  <a:lnTo>
                    <a:pt x="317893" y="56616"/>
                  </a:lnTo>
                  <a:lnTo>
                    <a:pt x="317893" y="106692"/>
                  </a:lnTo>
                  <a:lnTo>
                    <a:pt x="330288" y="85369"/>
                  </a:lnTo>
                  <a:lnTo>
                    <a:pt x="374594" y="85369"/>
                  </a:lnTo>
                  <a:lnTo>
                    <a:pt x="376154" y="85020"/>
                  </a:lnTo>
                  <a:lnTo>
                    <a:pt x="387054" y="84555"/>
                  </a:lnTo>
                  <a:lnTo>
                    <a:pt x="469861" y="84555"/>
                  </a:lnTo>
                  <a:lnTo>
                    <a:pt x="469861" y="56616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873286" y="6301117"/>
              <a:ext cx="10795" cy="175895"/>
            </a:xfrm>
            <a:custGeom>
              <a:avLst/>
              <a:gdLst/>
              <a:ahLst/>
              <a:cxnLst/>
              <a:rect l="l" t="t" r="r" b="b"/>
              <a:pathLst>
                <a:path w="10794" h="175895">
                  <a:moveTo>
                    <a:pt x="10439" y="0"/>
                  </a:moveTo>
                  <a:lnTo>
                    <a:pt x="0" y="0"/>
                  </a:lnTo>
                  <a:lnTo>
                    <a:pt x="0" y="175412"/>
                  </a:lnTo>
                  <a:lnTo>
                    <a:pt x="10439" y="175412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rgbClr val="F7B12A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898876" y="6388887"/>
              <a:ext cx="123189" cy="62865"/>
            </a:xfrm>
            <a:custGeom>
              <a:avLst/>
              <a:gdLst/>
              <a:ahLst/>
              <a:cxnLst/>
              <a:rect l="l" t="t" r="r" b="b"/>
              <a:pathLst>
                <a:path w="123189" h="62864">
                  <a:moveTo>
                    <a:pt x="10604" y="0"/>
                  </a:moveTo>
                  <a:lnTo>
                    <a:pt x="0" y="0"/>
                  </a:lnTo>
                  <a:lnTo>
                    <a:pt x="0" y="61658"/>
                  </a:lnTo>
                  <a:lnTo>
                    <a:pt x="27254" y="61658"/>
                  </a:lnTo>
                  <a:lnTo>
                    <a:pt x="27254" y="52451"/>
                  </a:lnTo>
                  <a:lnTo>
                    <a:pt x="10604" y="52451"/>
                  </a:lnTo>
                  <a:lnTo>
                    <a:pt x="10604" y="0"/>
                  </a:lnTo>
                  <a:close/>
                </a:path>
                <a:path w="123189" h="62864">
                  <a:moveTo>
                    <a:pt x="56730" y="14859"/>
                  </a:moveTo>
                  <a:lnTo>
                    <a:pt x="36588" y="14859"/>
                  </a:lnTo>
                  <a:lnTo>
                    <a:pt x="31635" y="20612"/>
                  </a:lnTo>
                  <a:lnTo>
                    <a:pt x="31635" y="56438"/>
                  </a:lnTo>
                  <a:lnTo>
                    <a:pt x="36499" y="62522"/>
                  </a:lnTo>
                  <a:lnTo>
                    <a:pt x="56375" y="62522"/>
                  </a:lnTo>
                  <a:lnTo>
                    <a:pt x="61328" y="56692"/>
                  </a:lnTo>
                  <a:lnTo>
                    <a:pt x="61328" y="54660"/>
                  </a:lnTo>
                  <a:lnTo>
                    <a:pt x="42989" y="54660"/>
                  </a:lnTo>
                  <a:lnTo>
                    <a:pt x="41186" y="52171"/>
                  </a:lnTo>
                  <a:lnTo>
                    <a:pt x="41186" y="24777"/>
                  </a:lnTo>
                  <a:lnTo>
                    <a:pt x="43345" y="22733"/>
                  </a:lnTo>
                  <a:lnTo>
                    <a:pt x="61328" y="22733"/>
                  </a:lnTo>
                  <a:lnTo>
                    <a:pt x="61328" y="21094"/>
                  </a:lnTo>
                  <a:lnTo>
                    <a:pt x="56730" y="14859"/>
                  </a:lnTo>
                  <a:close/>
                </a:path>
                <a:path w="123189" h="62864">
                  <a:moveTo>
                    <a:pt x="61328" y="22733"/>
                  </a:moveTo>
                  <a:lnTo>
                    <a:pt x="50076" y="22733"/>
                  </a:lnTo>
                  <a:lnTo>
                    <a:pt x="51765" y="25285"/>
                  </a:lnTo>
                  <a:lnTo>
                    <a:pt x="51660" y="52171"/>
                  </a:lnTo>
                  <a:lnTo>
                    <a:pt x="50076" y="54660"/>
                  </a:lnTo>
                  <a:lnTo>
                    <a:pt x="61328" y="54660"/>
                  </a:lnTo>
                  <a:lnTo>
                    <a:pt x="61328" y="22733"/>
                  </a:lnTo>
                  <a:close/>
                </a:path>
                <a:path w="123189" h="62864">
                  <a:moveTo>
                    <a:pt x="76555" y="15722"/>
                  </a:moveTo>
                  <a:lnTo>
                    <a:pt x="67411" y="15722"/>
                  </a:lnTo>
                  <a:lnTo>
                    <a:pt x="67411" y="61658"/>
                  </a:lnTo>
                  <a:lnTo>
                    <a:pt x="76974" y="61658"/>
                  </a:lnTo>
                  <a:lnTo>
                    <a:pt x="76974" y="26581"/>
                  </a:lnTo>
                  <a:lnTo>
                    <a:pt x="79629" y="23914"/>
                  </a:lnTo>
                  <a:lnTo>
                    <a:pt x="89535" y="23914"/>
                  </a:lnTo>
                  <a:lnTo>
                    <a:pt x="89535" y="21094"/>
                  </a:lnTo>
                  <a:lnTo>
                    <a:pt x="76555" y="21094"/>
                  </a:lnTo>
                  <a:lnTo>
                    <a:pt x="76555" y="15722"/>
                  </a:lnTo>
                  <a:close/>
                </a:path>
                <a:path w="123189" h="62864">
                  <a:moveTo>
                    <a:pt x="89535" y="23914"/>
                  </a:moveTo>
                  <a:lnTo>
                    <a:pt x="85166" y="23914"/>
                  </a:lnTo>
                  <a:lnTo>
                    <a:pt x="86855" y="24168"/>
                  </a:lnTo>
                  <a:lnTo>
                    <a:pt x="89535" y="24853"/>
                  </a:lnTo>
                  <a:lnTo>
                    <a:pt x="89535" y="23914"/>
                  </a:lnTo>
                  <a:close/>
                </a:path>
                <a:path w="123189" h="62864">
                  <a:moveTo>
                    <a:pt x="89535" y="14859"/>
                  </a:moveTo>
                  <a:lnTo>
                    <a:pt x="82029" y="14859"/>
                  </a:lnTo>
                  <a:lnTo>
                    <a:pt x="78867" y="17691"/>
                  </a:lnTo>
                  <a:lnTo>
                    <a:pt x="76695" y="21094"/>
                  </a:lnTo>
                  <a:lnTo>
                    <a:pt x="89535" y="21094"/>
                  </a:lnTo>
                  <a:lnTo>
                    <a:pt x="89535" y="14859"/>
                  </a:lnTo>
                  <a:close/>
                </a:path>
                <a:path w="123189" h="62864">
                  <a:moveTo>
                    <a:pt x="106845" y="14859"/>
                  </a:moveTo>
                  <a:lnTo>
                    <a:pt x="97459" y="14859"/>
                  </a:lnTo>
                  <a:lnTo>
                    <a:pt x="93878" y="19646"/>
                  </a:lnTo>
                  <a:lnTo>
                    <a:pt x="93878" y="57810"/>
                  </a:lnTo>
                  <a:lnTo>
                    <a:pt x="97459" y="62522"/>
                  </a:lnTo>
                  <a:lnTo>
                    <a:pt x="107873" y="62522"/>
                  </a:lnTo>
                  <a:lnTo>
                    <a:pt x="110337" y="61404"/>
                  </a:lnTo>
                  <a:lnTo>
                    <a:pt x="113842" y="56883"/>
                  </a:lnTo>
                  <a:lnTo>
                    <a:pt x="123063" y="56883"/>
                  </a:lnTo>
                  <a:lnTo>
                    <a:pt x="123063" y="54660"/>
                  </a:lnTo>
                  <a:lnTo>
                    <a:pt x="104724" y="54660"/>
                  </a:lnTo>
                  <a:lnTo>
                    <a:pt x="103428" y="52006"/>
                  </a:lnTo>
                  <a:lnTo>
                    <a:pt x="103428" y="25120"/>
                  </a:lnTo>
                  <a:lnTo>
                    <a:pt x="104876" y="22733"/>
                  </a:lnTo>
                  <a:lnTo>
                    <a:pt x="123063" y="22733"/>
                  </a:lnTo>
                  <a:lnTo>
                    <a:pt x="123063" y="19646"/>
                  </a:lnTo>
                  <a:lnTo>
                    <a:pt x="113499" y="19646"/>
                  </a:lnTo>
                  <a:lnTo>
                    <a:pt x="108737" y="15633"/>
                  </a:lnTo>
                  <a:lnTo>
                    <a:pt x="106845" y="14859"/>
                  </a:lnTo>
                  <a:close/>
                </a:path>
                <a:path w="123189" h="62864">
                  <a:moveTo>
                    <a:pt x="123063" y="56883"/>
                  </a:moveTo>
                  <a:lnTo>
                    <a:pt x="114020" y="56883"/>
                  </a:lnTo>
                  <a:lnTo>
                    <a:pt x="114020" y="61658"/>
                  </a:lnTo>
                  <a:lnTo>
                    <a:pt x="123063" y="61658"/>
                  </a:lnTo>
                  <a:lnTo>
                    <a:pt x="123063" y="56883"/>
                  </a:lnTo>
                  <a:close/>
                </a:path>
                <a:path w="123189" h="62864">
                  <a:moveTo>
                    <a:pt x="123063" y="22733"/>
                  </a:moveTo>
                  <a:lnTo>
                    <a:pt x="109931" y="22733"/>
                  </a:lnTo>
                  <a:lnTo>
                    <a:pt x="111442" y="23672"/>
                  </a:lnTo>
                  <a:lnTo>
                    <a:pt x="113499" y="25120"/>
                  </a:lnTo>
                  <a:lnTo>
                    <a:pt x="113499" y="52273"/>
                  </a:lnTo>
                  <a:lnTo>
                    <a:pt x="111531" y="53619"/>
                  </a:lnTo>
                  <a:lnTo>
                    <a:pt x="109931" y="54660"/>
                  </a:lnTo>
                  <a:lnTo>
                    <a:pt x="123063" y="54660"/>
                  </a:lnTo>
                  <a:lnTo>
                    <a:pt x="123063" y="22733"/>
                  </a:lnTo>
                  <a:close/>
                </a:path>
                <a:path w="123189" h="62864">
                  <a:moveTo>
                    <a:pt x="123063" y="0"/>
                  </a:moveTo>
                  <a:lnTo>
                    <a:pt x="113499" y="0"/>
                  </a:lnTo>
                  <a:lnTo>
                    <a:pt x="113499" y="19646"/>
                  </a:lnTo>
                  <a:lnTo>
                    <a:pt x="123063" y="19646"/>
                  </a:lnTo>
                  <a:lnTo>
                    <a:pt x="123063" y="0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4811" y="21242596"/>
            <a:ext cx="1569675" cy="562342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6825830" y="22091323"/>
            <a:ext cx="2636536" cy="563413"/>
            <a:chOff x="2184844" y="7068946"/>
            <a:chExt cx="843915" cy="18034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84844" y="7068946"/>
              <a:ext cx="145719" cy="17999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367521" y="7097521"/>
              <a:ext cx="661035" cy="123189"/>
            </a:xfrm>
            <a:custGeom>
              <a:avLst/>
              <a:gdLst/>
              <a:ahLst/>
              <a:cxnLst/>
              <a:rect l="l" t="t" r="r" b="b"/>
              <a:pathLst>
                <a:path w="661035" h="123190">
                  <a:moveTo>
                    <a:pt x="20561" y="25"/>
                  </a:moveTo>
                  <a:lnTo>
                    <a:pt x="0" y="25"/>
                  </a:lnTo>
                  <a:lnTo>
                    <a:pt x="0" y="122847"/>
                  </a:lnTo>
                  <a:lnTo>
                    <a:pt x="20561" y="122847"/>
                  </a:lnTo>
                  <a:lnTo>
                    <a:pt x="20561" y="25"/>
                  </a:lnTo>
                  <a:close/>
                </a:path>
                <a:path w="661035" h="123190">
                  <a:moveTo>
                    <a:pt x="93662" y="122859"/>
                  </a:moveTo>
                  <a:lnTo>
                    <a:pt x="46812" y="58267"/>
                  </a:lnTo>
                  <a:lnTo>
                    <a:pt x="86245" y="25"/>
                  </a:lnTo>
                  <a:lnTo>
                    <a:pt x="62382" y="25"/>
                  </a:lnTo>
                  <a:lnTo>
                    <a:pt x="22136" y="58267"/>
                  </a:lnTo>
                  <a:lnTo>
                    <a:pt x="67856" y="122859"/>
                  </a:lnTo>
                  <a:lnTo>
                    <a:pt x="93662" y="122859"/>
                  </a:lnTo>
                  <a:close/>
                </a:path>
                <a:path w="661035" h="123190">
                  <a:moveTo>
                    <a:pt x="177647" y="0"/>
                  </a:moveTo>
                  <a:lnTo>
                    <a:pt x="157073" y="0"/>
                  </a:lnTo>
                  <a:lnTo>
                    <a:pt x="157073" y="52527"/>
                  </a:lnTo>
                  <a:lnTo>
                    <a:pt x="117881" y="52527"/>
                  </a:lnTo>
                  <a:lnTo>
                    <a:pt x="117881" y="0"/>
                  </a:lnTo>
                  <a:lnTo>
                    <a:pt x="97243" y="0"/>
                  </a:lnTo>
                  <a:lnTo>
                    <a:pt x="97243" y="56883"/>
                  </a:lnTo>
                  <a:lnTo>
                    <a:pt x="97243" y="64782"/>
                  </a:lnTo>
                  <a:lnTo>
                    <a:pt x="103606" y="71234"/>
                  </a:lnTo>
                  <a:lnTo>
                    <a:pt x="157073" y="71234"/>
                  </a:lnTo>
                  <a:lnTo>
                    <a:pt x="157073" y="104228"/>
                  </a:lnTo>
                  <a:lnTo>
                    <a:pt x="102247" y="104228"/>
                  </a:lnTo>
                  <a:lnTo>
                    <a:pt x="102247" y="122847"/>
                  </a:lnTo>
                  <a:lnTo>
                    <a:pt x="171284" y="122847"/>
                  </a:lnTo>
                  <a:lnTo>
                    <a:pt x="177647" y="116471"/>
                  </a:lnTo>
                  <a:lnTo>
                    <a:pt x="177647" y="0"/>
                  </a:lnTo>
                  <a:close/>
                </a:path>
                <a:path w="661035" h="123190">
                  <a:moveTo>
                    <a:pt x="280885" y="6451"/>
                  </a:moveTo>
                  <a:lnTo>
                    <a:pt x="274434" y="0"/>
                  </a:lnTo>
                  <a:lnTo>
                    <a:pt x="260235" y="0"/>
                  </a:lnTo>
                  <a:lnTo>
                    <a:pt x="260235" y="18707"/>
                  </a:lnTo>
                  <a:lnTo>
                    <a:pt x="260235" y="104178"/>
                  </a:lnTo>
                  <a:lnTo>
                    <a:pt x="216281" y="104178"/>
                  </a:lnTo>
                  <a:lnTo>
                    <a:pt x="216281" y="18707"/>
                  </a:lnTo>
                  <a:lnTo>
                    <a:pt x="260235" y="18707"/>
                  </a:lnTo>
                  <a:lnTo>
                    <a:pt x="260235" y="0"/>
                  </a:lnTo>
                  <a:lnTo>
                    <a:pt x="202006" y="0"/>
                  </a:lnTo>
                  <a:lnTo>
                    <a:pt x="195643" y="6451"/>
                  </a:lnTo>
                  <a:lnTo>
                    <a:pt x="195643" y="116446"/>
                  </a:lnTo>
                  <a:lnTo>
                    <a:pt x="202006" y="122809"/>
                  </a:lnTo>
                  <a:lnTo>
                    <a:pt x="274434" y="122809"/>
                  </a:lnTo>
                  <a:lnTo>
                    <a:pt x="280885" y="116446"/>
                  </a:lnTo>
                  <a:lnTo>
                    <a:pt x="280885" y="104178"/>
                  </a:lnTo>
                  <a:lnTo>
                    <a:pt x="280885" y="18707"/>
                  </a:lnTo>
                  <a:lnTo>
                    <a:pt x="280885" y="6451"/>
                  </a:lnTo>
                  <a:close/>
                </a:path>
                <a:path w="661035" h="123190">
                  <a:moveTo>
                    <a:pt x="372097" y="0"/>
                  </a:moveTo>
                  <a:lnTo>
                    <a:pt x="305155" y="0"/>
                  </a:lnTo>
                  <a:lnTo>
                    <a:pt x="298792" y="6451"/>
                  </a:lnTo>
                  <a:lnTo>
                    <a:pt x="298792" y="14351"/>
                  </a:lnTo>
                  <a:lnTo>
                    <a:pt x="298792" y="116446"/>
                  </a:lnTo>
                  <a:lnTo>
                    <a:pt x="305155" y="122809"/>
                  </a:lnTo>
                  <a:lnTo>
                    <a:pt x="372097" y="122809"/>
                  </a:lnTo>
                  <a:lnTo>
                    <a:pt x="372097" y="104178"/>
                  </a:lnTo>
                  <a:lnTo>
                    <a:pt x="319430" y="104178"/>
                  </a:lnTo>
                  <a:lnTo>
                    <a:pt x="319430" y="18707"/>
                  </a:lnTo>
                  <a:lnTo>
                    <a:pt x="372097" y="18707"/>
                  </a:lnTo>
                  <a:lnTo>
                    <a:pt x="372097" y="0"/>
                  </a:lnTo>
                  <a:close/>
                </a:path>
                <a:path w="661035" h="123190">
                  <a:moveTo>
                    <a:pt x="461949" y="0"/>
                  </a:moveTo>
                  <a:lnTo>
                    <a:pt x="394042" y="0"/>
                  </a:lnTo>
                  <a:lnTo>
                    <a:pt x="387680" y="6451"/>
                  </a:lnTo>
                  <a:lnTo>
                    <a:pt x="387680" y="14351"/>
                  </a:lnTo>
                  <a:lnTo>
                    <a:pt x="387680" y="116446"/>
                  </a:lnTo>
                  <a:lnTo>
                    <a:pt x="394042" y="122809"/>
                  </a:lnTo>
                  <a:lnTo>
                    <a:pt x="461949" y="122809"/>
                  </a:lnTo>
                  <a:lnTo>
                    <a:pt x="461949" y="104178"/>
                  </a:lnTo>
                  <a:lnTo>
                    <a:pt x="408317" y="104178"/>
                  </a:lnTo>
                  <a:lnTo>
                    <a:pt x="408317" y="69583"/>
                  </a:lnTo>
                  <a:lnTo>
                    <a:pt x="460095" y="69583"/>
                  </a:lnTo>
                  <a:lnTo>
                    <a:pt x="460095" y="50876"/>
                  </a:lnTo>
                  <a:lnTo>
                    <a:pt x="408317" y="50876"/>
                  </a:lnTo>
                  <a:lnTo>
                    <a:pt x="408317" y="18707"/>
                  </a:lnTo>
                  <a:lnTo>
                    <a:pt x="461949" y="18707"/>
                  </a:lnTo>
                  <a:lnTo>
                    <a:pt x="461949" y="0"/>
                  </a:lnTo>
                  <a:close/>
                </a:path>
                <a:path w="661035" h="123190">
                  <a:moveTo>
                    <a:pt x="569493" y="122834"/>
                  </a:moveTo>
                  <a:lnTo>
                    <a:pt x="539572" y="69062"/>
                  </a:lnTo>
                  <a:lnTo>
                    <a:pt x="555777" y="69062"/>
                  </a:lnTo>
                  <a:lnTo>
                    <a:pt x="562229" y="62611"/>
                  </a:lnTo>
                  <a:lnTo>
                    <a:pt x="562229" y="6388"/>
                  </a:lnTo>
                  <a:lnTo>
                    <a:pt x="555777" y="25"/>
                  </a:lnTo>
                  <a:lnTo>
                    <a:pt x="547878" y="25"/>
                  </a:lnTo>
                  <a:lnTo>
                    <a:pt x="479412" y="25"/>
                  </a:lnTo>
                  <a:lnTo>
                    <a:pt x="479412" y="122834"/>
                  </a:lnTo>
                  <a:lnTo>
                    <a:pt x="500049" y="122834"/>
                  </a:lnTo>
                  <a:lnTo>
                    <a:pt x="500049" y="18732"/>
                  </a:lnTo>
                  <a:lnTo>
                    <a:pt x="541667" y="18732"/>
                  </a:lnTo>
                  <a:lnTo>
                    <a:pt x="541667" y="50901"/>
                  </a:lnTo>
                  <a:lnTo>
                    <a:pt x="506907" y="50901"/>
                  </a:lnTo>
                  <a:lnTo>
                    <a:pt x="546900" y="122834"/>
                  </a:lnTo>
                  <a:lnTo>
                    <a:pt x="569493" y="122834"/>
                  </a:lnTo>
                  <a:close/>
                </a:path>
                <a:path w="661035" h="123190">
                  <a:moveTo>
                    <a:pt x="660717" y="6400"/>
                  </a:moveTo>
                  <a:lnTo>
                    <a:pt x="654265" y="25"/>
                  </a:lnTo>
                  <a:lnTo>
                    <a:pt x="581202" y="25"/>
                  </a:lnTo>
                  <a:lnTo>
                    <a:pt x="581202" y="18656"/>
                  </a:lnTo>
                  <a:lnTo>
                    <a:pt x="640080" y="18656"/>
                  </a:lnTo>
                  <a:lnTo>
                    <a:pt x="640080" y="50927"/>
                  </a:lnTo>
                  <a:lnTo>
                    <a:pt x="640080" y="69557"/>
                  </a:lnTo>
                  <a:lnTo>
                    <a:pt x="640080" y="104152"/>
                  </a:lnTo>
                  <a:lnTo>
                    <a:pt x="599274" y="104152"/>
                  </a:lnTo>
                  <a:lnTo>
                    <a:pt x="599274" y="69557"/>
                  </a:lnTo>
                  <a:lnTo>
                    <a:pt x="640080" y="69557"/>
                  </a:lnTo>
                  <a:lnTo>
                    <a:pt x="640080" y="50927"/>
                  </a:lnTo>
                  <a:lnTo>
                    <a:pt x="585076" y="50927"/>
                  </a:lnTo>
                  <a:lnTo>
                    <a:pt x="578713" y="57289"/>
                  </a:lnTo>
                  <a:lnTo>
                    <a:pt x="578713" y="116497"/>
                  </a:lnTo>
                  <a:lnTo>
                    <a:pt x="585152" y="122859"/>
                  </a:lnTo>
                  <a:lnTo>
                    <a:pt x="660717" y="122859"/>
                  </a:lnTo>
                  <a:lnTo>
                    <a:pt x="660717" y="104152"/>
                  </a:lnTo>
                  <a:lnTo>
                    <a:pt x="660717" y="69557"/>
                  </a:lnTo>
                  <a:lnTo>
                    <a:pt x="660717" y="6400"/>
                  </a:lnTo>
                  <a:close/>
                </a:path>
              </a:pathLst>
            </a:custGeom>
            <a:solidFill>
              <a:srgbClr val="090204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23490" y="22874984"/>
            <a:ext cx="2636536" cy="563413"/>
            <a:chOff x="2184095" y="7319784"/>
            <a:chExt cx="843915" cy="18034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4095" y="7319784"/>
              <a:ext cx="145719" cy="18000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366759" y="7348359"/>
              <a:ext cx="661035" cy="123189"/>
            </a:xfrm>
            <a:custGeom>
              <a:avLst/>
              <a:gdLst/>
              <a:ahLst/>
              <a:cxnLst/>
              <a:rect l="l" t="t" r="r" b="b"/>
              <a:pathLst>
                <a:path w="661035" h="123190">
                  <a:moveTo>
                    <a:pt x="20561" y="25"/>
                  </a:moveTo>
                  <a:lnTo>
                    <a:pt x="0" y="25"/>
                  </a:lnTo>
                  <a:lnTo>
                    <a:pt x="0" y="122847"/>
                  </a:lnTo>
                  <a:lnTo>
                    <a:pt x="20561" y="122847"/>
                  </a:lnTo>
                  <a:lnTo>
                    <a:pt x="20561" y="25"/>
                  </a:lnTo>
                  <a:close/>
                </a:path>
                <a:path w="661035" h="123190">
                  <a:moveTo>
                    <a:pt x="93675" y="122859"/>
                  </a:moveTo>
                  <a:lnTo>
                    <a:pt x="46824" y="58267"/>
                  </a:lnTo>
                  <a:lnTo>
                    <a:pt x="86258" y="38"/>
                  </a:lnTo>
                  <a:lnTo>
                    <a:pt x="62395" y="38"/>
                  </a:lnTo>
                  <a:lnTo>
                    <a:pt x="22148" y="58267"/>
                  </a:lnTo>
                  <a:lnTo>
                    <a:pt x="67868" y="122859"/>
                  </a:lnTo>
                  <a:lnTo>
                    <a:pt x="93675" y="122859"/>
                  </a:lnTo>
                  <a:close/>
                </a:path>
                <a:path w="661035" h="123190">
                  <a:moveTo>
                    <a:pt x="177660" y="12"/>
                  </a:moveTo>
                  <a:lnTo>
                    <a:pt x="157086" y="12"/>
                  </a:lnTo>
                  <a:lnTo>
                    <a:pt x="157086" y="52514"/>
                  </a:lnTo>
                  <a:lnTo>
                    <a:pt x="117894" y="52514"/>
                  </a:lnTo>
                  <a:lnTo>
                    <a:pt x="117894" y="12"/>
                  </a:lnTo>
                  <a:lnTo>
                    <a:pt x="97256" y="12"/>
                  </a:lnTo>
                  <a:lnTo>
                    <a:pt x="97256" y="56870"/>
                  </a:lnTo>
                  <a:lnTo>
                    <a:pt x="97256" y="64782"/>
                  </a:lnTo>
                  <a:lnTo>
                    <a:pt x="103619" y="71234"/>
                  </a:lnTo>
                  <a:lnTo>
                    <a:pt x="157086" y="71234"/>
                  </a:lnTo>
                  <a:lnTo>
                    <a:pt x="157086" y="104228"/>
                  </a:lnTo>
                  <a:lnTo>
                    <a:pt x="102260" y="104228"/>
                  </a:lnTo>
                  <a:lnTo>
                    <a:pt x="102260" y="122834"/>
                  </a:lnTo>
                  <a:lnTo>
                    <a:pt x="171297" y="122834"/>
                  </a:lnTo>
                  <a:lnTo>
                    <a:pt x="177660" y="116471"/>
                  </a:lnTo>
                  <a:lnTo>
                    <a:pt x="177660" y="12"/>
                  </a:lnTo>
                  <a:close/>
                </a:path>
                <a:path w="661035" h="123190">
                  <a:moveTo>
                    <a:pt x="280885" y="6464"/>
                  </a:moveTo>
                  <a:lnTo>
                    <a:pt x="274434" y="0"/>
                  </a:lnTo>
                  <a:lnTo>
                    <a:pt x="260235" y="0"/>
                  </a:lnTo>
                  <a:lnTo>
                    <a:pt x="260235" y="18719"/>
                  </a:lnTo>
                  <a:lnTo>
                    <a:pt x="260235" y="104190"/>
                  </a:lnTo>
                  <a:lnTo>
                    <a:pt x="216281" y="104190"/>
                  </a:lnTo>
                  <a:lnTo>
                    <a:pt x="216281" y="18719"/>
                  </a:lnTo>
                  <a:lnTo>
                    <a:pt x="260235" y="18719"/>
                  </a:lnTo>
                  <a:lnTo>
                    <a:pt x="260235" y="0"/>
                  </a:lnTo>
                  <a:lnTo>
                    <a:pt x="202006" y="0"/>
                  </a:lnTo>
                  <a:lnTo>
                    <a:pt x="195643" y="6464"/>
                  </a:lnTo>
                  <a:lnTo>
                    <a:pt x="195643" y="116446"/>
                  </a:lnTo>
                  <a:lnTo>
                    <a:pt x="202006" y="122821"/>
                  </a:lnTo>
                  <a:lnTo>
                    <a:pt x="274434" y="122821"/>
                  </a:lnTo>
                  <a:lnTo>
                    <a:pt x="280885" y="116446"/>
                  </a:lnTo>
                  <a:lnTo>
                    <a:pt x="280885" y="104190"/>
                  </a:lnTo>
                  <a:lnTo>
                    <a:pt x="280885" y="18719"/>
                  </a:lnTo>
                  <a:lnTo>
                    <a:pt x="280885" y="6464"/>
                  </a:lnTo>
                  <a:close/>
                </a:path>
                <a:path w="661035" h="123190">
                  <a:moveTo>
                    <a:pt x="372097" y="0"/>
                  </a:moveTo>
                  <a:lnTo>
                    <a:pt x="305155" y="0"/>
                  </a:lnTo>
                  <a:lnTo>
                    <a:pt x="298792" y="6464"/>
                  </a:lnTo>
                  <a:lnTo>
                    <a:pt x="298792" y="14351"/>
                  </a:lnTo>
                  <a:lnTo>
                    <a:pt x="298792" y="116446"/>
                  </a:lnTo>
                  <a:lnTo>
                    <a:pt x="305155" y="122821"/>
                  </a:lnTo>
                  <a:lnTo>
                    <a:pt x="372097" y="122821"/>
                  </a:lnTo>
                  <a:lnTo>
                    <a:pt x="372097" y="104190"/>
                  </a:lnTo>
                  <a:lnTo>
                    <a:pt x="319430" y="104190"/>
                  </a:lnTo>
                  <a:lnTo>
                    <a:pt x="319430" y="18719"/>
                  </a:lnTo>
                  <a:lnTo>
                    <a:pt x="372097" y="18719"/>
                  </a:lnTo>
                  <a:lnTo>
                    <a:pt x="372097" y="0"/>
                  </a:lnTo>
                  <a:close/>
                </a:path>
                <a:path w="661035" h="123190">
                  <a:moveTo>
                    <a:pt x="461962" y="0"/>
                  </a:moveTo>
                  <a:lnTo>
                    <a:pt x="394055" y="0"/>
                  </a:lnTo>
                  <a:lnTo>
                    <a:pt x="387692" y="6464"/>
                  </a:lnTo>
                  <a:lnTo>
                    <a:pt x="387692" y="14351"/>
                  </a:lnTo>
                  <a:lnTo>
                    <a:pt x="387692" y="116446"/>
                  </a:lnTo>
                  <a:lnTo>
                    <a:pt x="394055" y="122821"/>
                  </a:lnTo>
                  <a:lnTo>
                    <a:pt x="461962" y="122821"/>
                  </a:lnTo>
                  <a:lnTo>
                    <a:pt x="461962" y="104190"/>
                  </a:lnTo>
                  <a:lnTo>
                    <a:pt x="408330" y="104190"/>
                  </a:lnTo>
                  <a:lnTo>
                    <a:pt x="408330" y="69596"/>
                  </a:lnTo>
                  <a:lnTo>
                    <a:pt x="460108" y="69596"/>
                  </a:lnTo>
                  <a:lnTo>
                    <a:pt x="460108" y="50888"/>
                  </a:lnTo>
                  <a:lnTo>
                    <a:pt x="408330" y="50888"/>
                  </a:lnTo>
                  <a:lnTo>
                    <a:pt x="408330" y="18719"/>
                  </a:lnTo>
                  <a:lnTo>
                    <a:pt x="461962" y="18719"/>
                  </a:lnTo>
                  <a:lnTo>
                    <a:pt x="461962" y="0"/>
                  </a:lnTo>
                  <a:close/>
                </a:path>
                <a:path w="661035" h="123190">
                  <a:moveTo>
                    <a:pt x="569493" y="122847"/>
                  </a:moveTo>
                  <a:lnTo>
                    <a:pt x="539572" y="69075"/>
                  </a:lnTo>
                  <a:lnTo>
                    <a:pt x="555777" y="69075"/>
                  </a:lnTo>
                  <a:lnTo>
                    <a:pt x="562229" y="62611"/>
                  </a:lnTo>
                  <a:lnTo>
                    <a:pt x="562229" y="6388"/>
                  </a:lnTo>
                  <a:lnTo>
                    <a:pt x="555777" y="25"/>
                  </a:lnTo>
                  <a:lnTo>
                    <a:pt x="547878" y="25"/>
                  </a:lnTo>
                  <a:lnTo>
                    <a:pt x="479412" y="25"/>
                  </a:lnTo>
                  <a:lnTo>
                    <a:pt x="479412" y="122847"/>
                  </a:lnTo>
                  <a:lnTo>
                    <a:pt x="500049" y="122847"/>
                  </a:lnTo>
                  <a:lnTo>
                    <a:pt x="500049" y="18745"/>
                  </a:lnTo>
                  <a:lnTo>
                    <a:pt x="541667" y="18745"/>
                  </a:lnTo>
                  <a:lnTo>
                    <a:pt x="541667" y="50914"/>
                  </a:lnTo>
                  <a:lnTo>
                    <a:pt x="506907" y="50914"/>
                  </a:lnTo>
                  <a:lnTo>
                    <a:pt x="546900" y="122847"/>
                  </a:lnTo>
                  <a:lnTo>
                    <a:pt x="569493" y="122847"/>
                  </a:lnTo>
                  <a:close/>
                </a:path>
                <a:path w="661035" h="123190">
                  <a:moveTo>
                    <a:pt x="660717" y="6400"/>
                  </a:moveTo>
                  <a:lnTo>
                    <a:pt x="654265" y="38"/>
                  </a:lnTo>
                  <a:lnTo>
                    <a:pt x="581202" y="38"/>
                  </a:lnTo>
                  <a:lnTo>
                    <a:pt x="581202" y="18669"/>
                  </a:lnTo>
                  <a:lnTo>
                    <a:pt x="640080" y="18669"/>
                  </a:lnTo>
                  <a:lnTo>
                    <a:pt x="640080" y="50914"/>
                  </a:lnTo>
                  <a:lnTo>
                    <a:pt x="640080" y="69545"/>
                  </a:lnTo>
                  <a:lnTo>
                    <a:pt x="640080" y="104152"/>
                  </a:lnTo>
                  <a:lnTo>
                    <a:pt x="599274" y="104152"/>
                  </a:lnTo>
                  <a:lnTo>
                    <a:pt x="599274" y="69545"/>
                  </a:lnTo>
                  <a:lnTo>
                    <a:pt x="640080" y="69545"/>
                  </a:lnTo>
                  <a:lnTo>
                    <a:pt x="640080" y="50914"/>
                  </a:lnTo>
                  <a:lnTo>
                    <a:pt x="585076" y="50914"/>
                  </a:lnTo>
                  <a:lnTo>
                    <a:pt x="578713" y="57289"/>
                  </a:lnTo>
                  <a:lnTo>
                    <a:pt x="578713" y="116484"/>
                  </a:lnTo>
                  <a:lnTo>
                    <a:pt x="585152" y="122847"/>
                  </a:lnTo>
                  <a:lnTo>
                    <a:pt x="660717" y="122847"/>
                  </a:lnTo>
                  <a:lnTo>
                    <a:pt x="660717" y="104152"/>
                  </a:lnTo>
                  <a:lnTo>
                    <a:pt x="660717" y="69545"/>
                  </a:lnTo>
                  <a:lnTo>
                    <a:pt x="660717" y="6400"/>
                  </a:lnTo>
                  <a:close/>
                </a:path>
              </a:pathLst>
            </a:custGeom>
            <a:solidFill>
              <a:srgbClr val="090204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09930" y="23627912"/>
            <a:ext cx="731962" cy="56236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09930" y="24421452"/>
            <a:ext cx="731962" cy="562363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7720903" y="20493096"/>
            <a:ext cx="1700159" cy="563413"/>
            <a:chOff x="2471343" y="6557378"/>
            <a:chExt cx="544195" cy="180340"/>
          </a:xfrm>
        </p:grpSpPr>
        <p:sp>
          <p:nvSpPr>
            <p:cNvPr id="22" name="object 22"/>
            <p:cNvSpPr/>
            <p:nvPr/>
          </p:nvSpPr>
          <p:spPr>
            <a:xfrm>
              <a:off x="2471343" y="6557378"/>
              <a:ext cx="544195" cy="180340"/>
            </a:xfrm>
            <a:custGeom>
              <a:avLst/>
              <a:gdLst/>
              <a:ahLst/>
              <a:cxnLst/>
              <a:rect l="l" t="t" r="r" b="b"/>
              <a:pathLst>
                <a:path w="544194" h="180340">
                  <a:moveTo>
                    <a:pt x="271741" y="0"/>
                  </a:moveTo>
                  <a:lnTo>
                    <a:pt x="0" y="89611"/>
                  </a:lnTo>
                  <a:lnTo>
                    <a:pt x="271741" y="179997"/>
                  </a:lnTo>
                  <a:lnTo>
                    <a:pt x="543763" y="89179"/>
                  </a:lnTo>
                  <a:lnTo>
                    <a:pt x="332841" y="20104"/>
                  </a:lnTo>
                  <a:lnTo>
                    <a:pt x="271741" y="0"/>
                  </a:lnTo>
                  <a:close/>
                </a:path>
              </a:pathLst>
            </a:custGeom>
            <a:solidFill>
              <a:srgbClr val="CC1D34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6154" y="6608482"/>
              <a:ext cx="298526" cy="7371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878683" y="6703072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69" h="26670">
                  <a:moveTo>
                    <a:pt x="20535" y="0"/>
                  </a:moveTo>
                  <a:lnTo>
                    <a:pt x="5867" y="0"/>
                  </a:lnTo>
                  <a:lnTo>
                    <a:pt x="0" y="6273"/>
                  </a:lnTo>
                  <a:lnTo>
                    <a:pt x="0" y="20535"/>
                  </a:lnTo>
                  <a:lnTo>
                    <a:pt x="6286" y="26327"/>
                  </a:lnTo>
                  <a:lnTo>
                    <a:pt x="20535" y="26327"/>
                  </a:lnTo>
                  <a:lnTo>
                    <a:pt x="22535" y="24206"/>
                  </a:lnTo>
                  <a:lnTo>
                    <a:pt x="6705" y="24206"/>
                  </a:lnTo>
                  <a:lnTo>
                    <a:pt x="2120" y="19265"/>
                  </a:lnTo>
                  <a:lnTo>
                    <a:pt x="2176" y="10934"/>
                  </a:lnTo>
                  <a:lnTo>
                    <a:pt x="2540" y="5854"/>
                  </a:lnTo>
                  <a:lnTo>
                    <a:pt x="7556" y="1765"/>
                  </a:lnTo>
                  <a:lnTo>
                    <a:pt x="22441" y="1765"/>
                  </a:lnTo>
                  <a:lnTo>
                    <a:pt x="20535" y="0"/>
                  </a:lnTo>
                  <a:close/>
                </a:path>
                <a:path w="26669" h="26670">
                  <a:moveTo>
                    <a:pt x="22441" y="1765"/>
                  </a:moveTo>
                  <a:lnTo>
                    <a:pt x="7556" y="1765"/>
                  </a:lnTo>
                  <a:lnTo>
                    <a:pt x="13411" y="2120"/>
                  </a:lnTo>
                  <a:lnTo>
                    <a:pt x="19697" y="2120"/>
                  </a:lnTo>
                  <a:lnTo>
                    <a:pt x="24345" y="7124"/>
                  </a:lnTo>
                  <a:lnTo>
                    <a:pt x="24345" y="19684"/>
                  </a:lnTo>
                  <a:lnTo>
                    <a:pt x="19265" y="24206"/>
                  </a:lnTo>
                  <a:lnTo>
                    <a:pt x="22535" y="24206"/>
                  </a:lnTo>
                  <a:lnTo>
                    <a:pt x="26390" y="20116"/>
                  </a:lnTo>
                  <a:lnTo>
                    <a:pt x="26390" y="5422"/>
                  </a:lnTo>
                  <a:lnTo>
                    <a:pt x="22441" y="1765"/>
                  </a:lnTo>
                  <a:close/>
                </a:path>
                <a:path w="26669" h="26670">
                  <a:moveTo>
                    <a:pt x="15951" y="5003"/>
                  </a:moveTo>
                  <a:lnTo>
                    <a:pt x="7975" y="5003"/>
                  </a:lnTo>
                  <a:lnTo>
                    <a:pt x="7975" y="20116"/>
                  </a:lnTo>
                  <a:lnTo>
                    <a:pt x="10452" y="20116"/>
                  </a:lnTo>
                  <a:lnTo>
                    <a:pt x="10452" y="13411"/>
                  </a:lnTo>
                  <a:lnTo>
                    <a:pt x="17995" y="13411"/>
                  </a:lnTo>
                  <a:lnTo>
                    <a:pt x="17145" y="12979"/>
                  </a:lnTo>
                  <a:lnTo>
                    <a:pt x="15176" y="12572"/>
                  </a:lnTo>
                  <a:lnTo>
                    <a:pt x="16802" y="12128"/>
                  </a:lnTo>
                  <a:lnTo>
                    <a:pt x="17221" y="11709"/>
                  </a:lnTo>
                  <a:lnTo>
                    <a:pt x="10452" y="11709"/>
                  </a:lnTo>
                  <a:lnTo>
                    <a:pt x="10452" y="6705"/>
                  </a:lnTo>
                  <a:lnTo>
                    <a:pt x="17661" y="6705"/>
                  </a:lnTo>
                  <a:lnTo>
                    <a:pt x="17576" y="6273"/>
                  </a:lnTo>
                  <a:lnTo>
                    <a:pt x="15951" y="5003"/>
                  </a:lnTo>
                  <a:close/>
                </a:path>
                <a:path w="26669" h="26670">
                  <a:moveTo>
                    <a:pt x="17995" y="13411"/>
                  </a:moveTo>
                  <a:lnTo>
                    <a:pt x="14681" y="13411"/>
                  </a:lnTo>
                  <a:lnTo>
                    <a:pt x="15532" y="14262"/>
                  </a:lnTo>
                  <a:lnTo>
                    <a:pt x="15532" y="16713"/>
                  </a:lnTo>
                  <a:lnTo>
                    <a:pt x="16370" y="20116"/>
                  </a:lnTo>
                  <a:lnTo>
                    <a:pt x="18846" y="20116"/>
                  </a:lnTo>
                  <a:lnTo>
                    <a:pt x="17995" y="17576"/>
                  </a:lnTo>
                  <a:lnTo>
                    <a:pt x="17995" y="13411"/>
                  </a:lnTo>
                  <a:close/>
                </a:path>
                <a:path w="26669" h="26670">
                  <a:moveTo>
                    <a:pt x="17661" y="6705"/>
                  </a:moveTo>
                  <a:lnTo>
                    <a:pt x="15176" y="6705"/>
                  </a:lnTo>
                  <a:lnTo>
                    <a:pt x="15951" y="7975"/>
                  </a:lnTo>
                  <a:lnTo>
                    <a:pt x="15951" y="10934"/>
                  </a:lnTo>
                  <a:lnTo>
                    <a:pt x="14681" y="11709"/>
                  </a:lnTo>
                  <a:lnTo>
                    <a:pt x="17221" y="11709"/>
                  </a:lnTo>
                  <a:lnTo>
                    <a:pt x="17995" y="10934"/>
                  </a:lnTo>
                  <a:lnTo>
                    <a:pt x="17911" y="7975"/>
                  </a:lnTo>
                  <a:lnTo>
                    <a:pt x="17661" y="6705"/>
                  </a:lnTo>
                  <a:close/>
                </a:path>
              </a:pathLst>
            </a:custGeom>
            <a:solidFill>
              <a:srgbClr val="CC1D34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37512" y="25349837"/>
            <a:ext cx="6721875" cy="44985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83055" y="26083307"/>
            <a:ext cx="3704678" cy="562342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2988905" y="26877557"/>
            <a:ext cx="6384027" cy="563413"/>
            <a:chOff x="956703" y="8600947"/>
            <a:chExt cx="2043430" cy="180340"/>
          </a:xfrm>
        </p:grpSpPr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14169" y="8600947"/>
              <a:ext cx="1185811" cy="1799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6703" y="8600947"/>
              <a:ext cx="830681" cy="179971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2988905" y="27710737"/>
            <a:ext cx="6384027" cy="563413"/>
            <a:chOff x="956703" y="8867635"/>
            <a:chExt cx="2043430" cy="180340"/>
          </a:xfrm>
        </p:grpSpPr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14169" y="8867635"/>
              <a:ext cx="1185811" cy="17998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6703" y="8867635"/>
              <a:ext cx="830681" cy="179984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2988905" y="28468052"/>
            <a:ext cx="6384027" cy="563413"/>
            <a:chOff x="956703" y="9110040"/>
            <a:chExt cx="2043430" cy="180340"/>
          </a:xfrm>
        </p:grpSpPr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14169" y="9110040"/>
              <a:ext cx="1185811" cy="17997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6703" y="9110040"/>
              <a:ext cx="830681" cy="179971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3009581" y="29277225"/>
            <a:ext cx="6384027" cy="563413"/>
            <a:chOff x="963321" y="9369044"/>
            <a:chExt cx="2043430" cy="180340"/>
          </a:xfrm>
        </p:grpSpPr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20798" y="9369044"/>
              <a:ext cx="1185799" cy="1799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3321" y="9369044"/>
              <a:ext cx="830693" cy="179984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505938" y="5314624"/>
            <a:ext cx="3269859" cy="559446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526570" y="6090746"/>
            <a:ext cx="3269859" cy="559446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25925974" y="26378304"/>
            <a:ext cx="563413" cy="656654"/>
          </a:xfrm>
          <a:custGeom>
            <a:avLst/>
            <a:gdLst/>
            <a:ahLst/>
            <a:cxnLst/>
            <a:rect l="l" t="t" r="r" b="b"/>
            <a:pathLst>
              <a:path w="180340" h="210184">
                <a:moveTo>
                  <a:pt x="0" y="0"/>
                </a:moveTo>
                <a:lnTo>
                  <a:pt x="0" y="209753"/>
                </a:lnTo>
                <a:lnTo>
                  <a:pt x="179793" y="104876"/>
                </a:lnTo>
                <a:lnTo>
                  <a:pt x="0" y="0"/>
                </a:lnTo>
                <a:close/>
              </a:path>
            </a:pathLst>
          </a:custGeom>
          <a:solidFill>
            <a:srgbClr val="FDD100"/>
          </a:solidFill>
        </p:spPr>
        <p:txBody>
          <a:bodyPr wrap="square" lIns="0" tIns="0" rIns="0" bIns="0" rtlCol="0"/>
          <a:lstStyle/>
          <a:p>
            <a:pPr defTabSz="2856768"/>
            <a:endParaRPr sz="5624" kern="0">
              <a:solidFill>
                <a:sysClr val="windowText" lastClr="000000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5198576" y="26191466"/>
            <a:ext cx="11470617" cy="3515183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 defTabSz="2856768">
              <a:spcBef>
                <a:spcPts val="312"/>
              </a:spcBef>
              <a:tabLst>
                <a:tab pos="1527578" algn="l"/>
              </a:tabLst>
            </a:pPr>
            <a:r>
              <a:rPr sz="5624" b="1" kern="0" spc="-156" dirty="0">
                <a:solidFill>
                  <a:srgbClr val="696969"/>
                </a:solidFill>
                <a:latin typeface="Microsoft YaHei"/>
                <a:cs typeface="Microsoft YaHei"/>
              </a:rPr>
              <a:t>F</a:t>
            </a:r>
            <a:r>
              <a:rPr sz="5624" b="1" kern="0" dirty="0">
                <a:solidFill>
                  <a:srgbClr val="696969"/>
                </a:solidFill>
                <a:latin typeface="Microsoft YaHei"/>
                <a:cs typeface="Microsoft YaHei"/>
              </a:rPr>
              <a:t>	</a:t>
            </a:r>
            <a:r>
              <a:rPr sz="4686" b="1" kern="0" spc="-62" dirty="0">
                <a:solidFill>
                  <a:srgbClr val="696969"/>
                </a:solidFill>
                <a:latin typeface="Microsoft YaHei"/>
                <a:cs typeface="Microsoft YaHei"/>
              </a:rPr>
              <a:t>光通訊</a:t>
            </a:r>
            <a:endParaRPr sz="4686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defTabSz="2856768">
              <a:spcBef>
                <a:spcPts val="4858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納米燒結銀漿  ..................................................................................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marR="25790" defTabSz="2856768">
              <a:lnSpc>
                <a:spcPct val="166700"/>
              </a:lnSpc>
            </a:pPr>
            <a:r>
              <a:rPr sz="3124" kern="0" spc="16" dirty="0">
                <a:solidFill>
                  <a:srgbClr val="696969"/>
                </a:solidFill>
                <a:latin typeface="Microsoft YaHei"/>
                <a:cs typeface="Microsoft YaHei"/>
              </a:rPr>
              <a:t>預成型焊錫 ......................................................................................光纖包覆和塗層光學粘合劑 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9268868" y="27646460"/>
            <a:ext cx="2636536" cy="563413"/>
            <a:chOff x="12569367" y="8847061"/>
            <a:chExt cx="843915" cy="180340"/>
          </a:xfrm>
        </p:grpSpPr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569367" y="8847061"/>
              <a:ext cx="145707" cy="18000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2752070" y="8875649"/>
              <a:ext cx="661035" cy="123189"/>
            </a:xfrm>
            <a:custGeom>
              <a:avLst/>
              <a:gdLst/>
              <a:ahLst/>
              <a:cxnLst/>
              <a:rect l="l" t="t" r="r" b="b"/>
              <a:pathLst>
                <a:path w="661034" h="123190">
                  <a:moveTo>
                    <a:pt x="20561" y="25"/>
                  </a:moveTo>
                  <a:lnTo>
                    <a:pt x="0" y="25"/>
                  </a:lnTo>
                  <a:lnTo>
                    <a:pt x="0" y="122859"/>
                  </a:lnTo>
                  <a:lnTo>
                    <a:pt x="20561" y="122859"/>
                  </a:lnTo>
                  <a:lnTo>
                    <a:pt x="20561" y="25"/>
                  </a:lnTo>
                  <a:close/>
                </a:path>
                <a:path w="661034" h="123190">
                  <a:moveTo>
                    <a:pt x="93713" y="122859"/>
                  </a:moveTo>
                  <a:lnTo>
                    <a:pt x="46863" y="58267"/>
                  </a:lnTo>
                  <a:lnTo>
                    <a:pt x="86296" y="38"/>
                  </a:lnTo>
                  <a:lnTo>
                    <a:pt x="62420" y="38"/>
                  </a:lnTo>
                  <a:lnTo>
                    <a:pt x="22186" y="58267"/>
                  </a:lnTo>
                  <a:lnTo>
                    <a:pt x="67894" y="122859"/>
                  </a:lnTo>
                  <a:lnTo>
                    <a:pt x="93713" y="122859"/>
                  </a:lnTo>
                  <a:close/>
                </a:path>
                <a:path w="661034" h="123190">
                  <a:moveTo>
                    <a:pt x="177673" y="12"/>
                  </a:moveTo>
                  <a:lnTo>
                    <a:pt x="157111" y="12"/>
                  </a:lnTo>
                  <a:lnTo>
                    <a:pt x="157111" y="52514"/>
                  </a:lnTo>
                  <a:lnTo>
                    <a:pt x="117919" y="52514"/>
                  </a:lnTo>
                  <a:lnTo>
                    <a:pt x="117919" y="12"/>
                  </a:lnTo>
                  <a:lnTo>
                    <a:pt x="97282" y="12"/>
                  </a:lnTo>
                  <a:lnTo>
                    <a:pt x="97282" y="56870"/>
                  </a:lnTo>
                  <a:lnTo>
                    <a:pt x="97282" y="64782"/>
                  </a:lnTo>
                  <a:lnTo>
                    <a:pt x="103644" y="71234"/>
                  </a:lnTo>
                  <a:lnTo>
                    <a:pt x="157111" y="71234"/>
                  </a:lnTo>
                  <a:lnTo>
                    <a:pt x="157111" y="104228"/>
                  </a:lnTo>
                  <a:lnTo>
                    <a:pt x="102273" y="104228"/>
                  </a:lnTo>
                  <a:lnTo>
                    <a:pt x="102273" y="122834"/>
                  </a:lnTo>
                  <a:lnTo>
                    <a:pt x="171310" y="122834"/>
                  </a:lnTo>
                  <a:lnTo>
                    <a:pt x="177673" y="116471"/>
                  </a:lnTo>
                  <a:lnTo>
                    <a:pt x="177673" y="12"/>
                  </a:lnTo>
                  <a:close/>
                </a:path>
                <a:path w="661034" h="123190">
                  <a:moveTo>
                    <a:pt x="280822" y="6464"/>
                  </a:moveTo>
                  <a:lnTo>
                    <a:pt x="274370" y="0"/>
                  </a:lnTo>
                  <a:lnTo>
                    <a:pt x="260184" y="0"/>
                  </a:lnTo>
                  <a:lnTo>
                    <a:pt x="260184" y="18719"/>
                  </a:lnTo>
                  <a:lnTo>
                    <a:pt x="260184" y="104190"/>
                  </a:lnTo>
                  <a:lnTo>
                    <a:pt x="216230" y="104190"/>
                  </a:lnTo>
                  <a:lnTo>
                    <a:pt x="216230" y="18719"/>
                  </a:lnTo>
                  <a:lnTo>
                    <a:pt x="260184" y="18719"/>
                  </a:lnTo>
                  <a:lnTo>
                    <a:pt x="260184" y="0"/>
                  </a:lnTo>
                  <a:lnTo>
                    <a:pt x="201942" y="0"/>
                  </a:lnTo>
                  <a:lnTo>
                    <a:pt x="195580" y="6464"/>
                  </a:lnTo>
                  <a:lnTo>
                    <a:pt x="195580" y="116446"/>
                  </a:lnTo>
                  <a:lnTo>
                    <a:pt x="201942" y="122821"/>
                  </a:lnTo>
                  <a:lnTo>
                    <a:pt x="274370" y="122821"/>
                  </a:lnTo>
                  <a:lnTo>
                    <a:pt x="280822" y="116446"/>
                  </a:lnTo>
                  <a:lnTo>
                    <a:pt x="280822" y="104190"/>
                  </a:lnTo>
                  <a:lnTo>
                    <a:pt x="280822" y="18719"/>
                  </a:lnTo>
                  <a:lnTo>
                    <a:pt x="280822" y="6464"/>
                  </a:lnTo>
                  <a:close/>
                </a:path>
                <a:path w="661034" h="123190">
                  <a:moveTo>
                    <a:pt x="372122" y="0"/>
                  </a:moveTo>
                  <a:lnTo>
                    <a:pt x="305206" y="0"/>
                  </a:lnTo>
                  <a:lnTo>
                    <a:pt x="298831" y="6464"/>
                  </a:lnTo>
                  <a:lnTo>
                    <a:pt x="298831" y="14351"/>
                  </a:lnTo>
                  <a:lnTo>
                    <a:pt x="298831" y="116446"/>
                  </a:lnTo>
                  <a:lnTo>
                    <a:pt x="305206" y="122821"/>
                  </a:lnTo>
                  <a:lnTo>
                    <a:pt x="372122" y="122821"/>
                  </a:lnTo>
                  <a:lnTo>
                    <a:pt x="372122" y="104190"/>
                  </a:lnTo>
                  <a:lnTo>
                    <a:pt x="319468" y="104190"/>
                  </a:lnTo>
                  <a:lnTo>
                    <a:pt x="319468" y="18719"/>
                  </a:lnTo>
                  <a:lnTo>
                    <a:pt x="372122" y="18719"/>
                  </a:lnTo>
                  <a:lnTo>
                    <a:pt x="372122" y="0"/>
                  </a:lnTo>
                  <a:close/>
                </a:path>
                <a:path w="661034" h="123190">
                  <a:moveTo>
                    <a:pt x="461860" y="0"/>
                  </a:moveTo>
                  <a:lnTo>
                    <a:pt x="393954" y="0"/>
                  </a:lnTo>
                  <a:lnTo>
                    <a:pt x="387591" y="6464"/>
                  </a:lnTo>
                  <a:lnTo>
                    <a:pt x="387591" y="14351"/>
                  </a:lnTo>
                  <a:lnTo>
                    <a:pt x="387591" y="116446"/>
                  </a:lnTo>
                  <a:lnTo>
                    <a:pt x="393954" y="122821"/>
                  </a:lnTo>
                  <a:lnTo>
                    <a:pt x="461860" y="122821"/>
                  </a:lnTo>
                  <a:lnTo>
                    <a:pt x="461860" y="104190"/>
                  </a:lnTo>
                  <a:lnTo>
                    <a:pt x="408228" y="104190"/>
                  </a:lnTo>
                  <a:lnTo>
                    <a:pt x="408228" y="69596"/>
                  </a:lnTo>
                  <a:lnTo>
                    <a:pt x="459994" y="69596"/>
                  </a:lnTo>
                  <a:lnTo>
                    <a:pt x="459994" y="50888"/>
                  </a:lnTo>
                  <a:lnTo>
                    <a:pt x="408228" y="50888"/>
                  </a:lnTo>
                  <a:lnTo>
                    <a:pt x="408228" y="18719"/>
                  </a:lnTo>
                  <a:lnTo>
                    <a:pt x="461860" y="18719"/>
                  </a:lnTo>
                  <a:lnTo>
                    <a:pt x="461860" y="0"/>
                  </a:lnTo>
                  <a:close/>
                </a:path>
                <a:path w="661034" h="123190">
                  <a:moveTo>
                    <a:pt x="569480" y="122847"/>
                  </a:moveTo>
                  <a:lnTo>
                    <a:pt x="539572" y="69075"/>
                  </a:lnTo>
                  <a:lnTo>
                    <a:pt x="555764" y="69075"/>
                  </a:lnTo>
                  <a:lnTo>
                    <a:pt x="562229" y="62611"/>
                  </a:lnTo>
                  <a:lnTo>
                    <a:pt x="562229" y="6388"/>
                  </a:lnTo>
                  <a:lnTo>
                    <a:pt x="555764" y="25"/>
                  </a:lnTo>
                  <a:lnTo>
                    <a:pt x="547878" y="25"/>
                  </a:lnTo>
                  <a:lnTo>
                    <a:pt x="479399" y="25"/>
                  </a:lnTo>
                  <a:lnTo>
                    <a:pt x="479399" y="122847"/>
                  </a:lnTo>
                  <a:lnTo>
                    <a:pt x="500049" y="122847"/>
                  </a:lnTo>
                  <a:lnTo>
                    <a:pt x="500049" y="18745"/>
                  </a:lnTo>
                  <a:lnTo>
                    <a:pt x="541655" y="18745"/>
                  </a:lnTo>
                  <a:lnTo>
                    <a:pt x="541655" y="50914"/>
                  </a:lnTo>
                  <a:lnTo>
                    <a:pt x="506895" y="50914"/>
                  </a:lnTo>
                  <a:lnTo>
                    <a:pt x="546900" y="122847"/>
                  </a:lnTo>
                  <a:lnTo>
                    <a:pt x="569480" y="122847"/>
                  </a:lnTo>
                  <a:close/>
                </a:path>
                <a:path w="661034" h="123190">
                  <a:moveTo>
                    <a:pt x="660742" y="6400"/>
                  </a:moveTo>
                  <a:lnTo>
                    <a:pt x="654291" y="38"/>
                  </a:lnTo>
                  <a:lnTo>
                    <a:pt x="581228" y="38"/>
                  </a:lnTo>
                  <a:lnTo>
                    <a:pt x="581228" y="18669"/>
                  </a:lnTo>
                  <a:lnTo>
                    <a:pt x="640105" y="18669"/>
                  </a:lnTo>
                  <a:lnTo>
                    <a:pt x="640105" y="50914"/>
                  </a:lnTo>
                  <a:lnTo>
                    <a:pt x="640105" y="69545"/>
                  </a:lnTo>
                  <a:lnTo>
                    <a:pt x="640105" y="104152"/>
                  </a:lnTo>
                  <a:lnTo>
                    <a:pt x="599300" y="104152"/>
                  </a:lnTo>
                  <a:lnTo>
                    <a:pt x="599300" y="69545"/>
                  </a:lnTo>
                  <a:lnTo>
                    <a:pt x="640105" y="69545"/>
                  </a:lnTo>
                  <a:lnTo>
                    <a:pt x="640105" y="50914"/>
                  </a:lnTo>
                  <a:lnTo>
                    <a:pt x="585101" y="50914"/>
                  </a:lnTo>
                  <a:lnTo>
                    <a:pt x="578739" y="57289"/>
                  </a:lnTo>
                  <a:lnTo>
                    <a:pt x="578739" y="116484"/>
                  </a:lnTo>
                  <a:lnTo>
                    <a:pt x="585190" y="122847"/>
                  </a:lnTo>
                  <a:lnTo>
                    <a:pt x="660742" y="122847"/>
                  </a:lnTo>
                  <a:lnTo>
                    <a:pt x="660742" y="104152"/>
                  </a:lnTo>
                  <a:lnTo>
                    <a:pt x="660742" y="69545"/>
                  </a:lnTo>
                  <a:lnTo>
                    <a:pt x="660742" y="6400"/>
                  </a:lnTo>
                  <a:close/>
                </a:path>
              </a:pathLst>
            </a:custGeom>
            <a:solidFill>
              <a:srgbClr val="090204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48" name="object 4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9301205" y="28412900"/>
            <a:ext cx="3269859" cy="559446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9257163" y="29239652"/>
            <a:ext cx="2466678" cy="562260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39308705" y="30784235"/>
            <a:ext cx="831233" cy="563413"/>
            <a:chOff x="12582118" y="9851415"/>
            <a:chExt cx="266065" cy="180340"/>
          </a:xfrm>
        </p:grpSpPr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582118" y="9851419"/>
              <a:ext cx="265950" cy="18001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2666840" y="9851415"/>
              <a:ext cx="181610" cy="15240"/>
            </a:xfrm>
            <a:custGeom>
              <a:avLst/>
              <a:gdLst/>
              <a:ahLst/>
              <a:cxnLst/>
              <a:rect l="l" t="t" r="r" b="b"/>
              <a:pathLst>
                <a:path w="181609" h="15240">
                  <a:moveTo>
                    <a:pt x="181203" y="0"/>
                  </a:moveTo>
                  <a:lnTo>
                    <a:pt x="0" y="0"/>
                  </a:lnTo>
                  <a:lnTo>
                    <a:pt x="0" y="15049"/>
                  </a:lnTo>
                  <a:lnTo>
                    <a:pt x="181203" y="15049"/>
                  </a:lnTo>
                  <a:lnTo>
                    <a:pt x="181203" y="0"/>
                  </a:lnTo>
                  <a:close/>
                </a:path>
              </a:pathLst>
            </a:custGeom>
            <a:solidFill>
              <a:srgbClr val="00437E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3" name="object 5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9255775" y="30034578"/>
            <a:ext cx="2872255" cy="562342"/>
          </a:xfrm>
          <a:prstGeom prst="rect">
            <a:avLst/>
          </a:prstGeom>
        </p:spPr>
      </p:pic>
      <p:sp>
        <p:nvSpPr>
          <p:cNvPr id="54" name="object 54"/>
          <p:cNvSpPr/>
          <p:nvPr/>
        </p:nvSpPr>
        <p:spPr>
          <a:xfrm>
            <a:off x="32422603" y="14120499"/>
            <a:ext cx="563413" cy="656654"/>
          </a:xfrm>
          <a:custGeom>
            <a:avLst/>
            <a:gdLst/>
            <a:ahLst/>
            <a:cxnLst/>
            <a:rect l="l" t="t" r="r" b="b"/>
            <a:pathLst>
              <a:path w="180340" h="210185">
                <a:moveTo>
                  <a:pt x="0" y="0"/>
                </a:moveTo>
                <a:lnTo>
                  <a:pt x="0" y="209753"/>
                </a:lnTo>
                <a:lnTo>
                  <a:pt x="179806" y="104876"/>
                </a:lnTo>
                <a:lnTo>
                  <a:pt x="0" y="0"/>
                </a:lnTo>
                <a:close/>
              </a:path>
            </a:pathLst>
          </a:custGeom>
          <a:solidFill>
            <a:srgbClr val="FFF100"/>
          </a:solidFill>
        </p:spPr>
        <p:txBody>
          <a:bodyPr wrap="square" lIns="0" tIns="0" rIns="0" bIns="0" rtlCol="0"/>
          <a:lstStyle/>
          <a:p>
            <a:pPr defTabSz="2856768"/>
            <a:endParaRPr sz="5624" kern="0">
              <a:solidFill>
                <a:sysClr val="windowText" lastClr="000000"/>
              </a:solidFill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1695205" y="13933656"/>
            <a:ext cx="4035150" cy="905558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 defTabSz="2856768">
              <a:spcBef>
                <a:spcPts val="312"/>
              </a:spcBef>
              <a:tabLst>
                <a:tab pos="1527578" algn="l"/>
              </a:tabLst>
            </a:pPr>
            <a:r>
              <a:rPr sz="5624" b="1" kern="0" spc="-156" dirty="0">
                <a:solidFill>
                  <a:srgbClr val="696969"/>
                </a:solidFill>
                <a:latin typeface="Microsoft YaHei"/>
                <a:cs typeface="Microsoft YaHei"/>
              </a:rPr>
              <a:t>E</a:t>
            </a:r>
            <a:r>
              <a:rPr sz="5624" b="1" kern="0" dirty="0">
                <a:solidFill>
                  <a:srgbClr val="696969"/>
                </a:solidFill>
                <a:latin typeface="Microsoft YaHei"/>
                <a:cs typeface="Microsoft YaHei"/>
              </a:rPr>
              <a:t>	</a:t>
            </a:r>
            <a:r>
              <a:rPr sz="4686" b="1" kern="0" spc="-47" dirty="0">
                <a:solidFill>
                  <a:srgbClr val="696969"/>
                </a:solidFill>
                <a:latin typeface="Microsoft YaHei"/>
                <a:cs typeface="Microsoft YaHei"/>
              </a:rPr>
              <a:t>工業工程</a:t>
            </a:r>
            <a:endParaRPr sz="4686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29876571" y="15520101"/>
            <a:ext cx="1979882" cy="563413"/>
            <a:chOff x="9563036" y="4965598"/>
            <a:chExt cx="633730" cy="180340"/>
          </a:xfrm>
        </p:grpSpPr>
        <p:sp>
          <p:nvSpPr>
            <p:cNvPr id="58" name="object 58"/>
            <p:cNvSpPr/>
            <p:nvPr/>
          </p:nvSpPr>
          <p:spPr>
            <a:xfrm>
              <a:off x="9563036" y="4965598"/>
              <a:ext cx="469900" cy="180340"/>
            </a:xfrm>
            <a:custGeom>
              <a:avLst/>
              <a:gdLst/>
              <a:ahLst/>
              <a:cxnLst/>
              <a:rect l="l" t="t" r="r" b="b"/>
              <a:pathLst>
                <a:path w="469900" h="180339">
                  <a:moveTo>
                    <a:pt x="469861" y="0"/>
                  </a:moveTo>
                  <a:lnTo>
                    <a:pt x="0" y="0"/>
                  </a:lnTo>
                  <a:lnTo>
                    <a:pt x="0" y="86918"/>
                  </a:lnTo>
                  <a:lnTo>
                    <a:pt x="138214" y="86918"/>
                  </a:lnTo>
                  <a:lnTo>
                    <a:pt x="138214" y="109283"/>
                  </a:lnTo>
                  <a:lnTo>
                    <a:pt x="0" y="109283"/>
                  </a:lnTo>
                  <a:lnTo>
                    <a:pt x="0" y="179971"/>
                  </a:lnTo>
                  <a:lnTo>
                    <a:pt x="469861" y="179971"/>
                  </a:lnTo>
                  <a:lnTo>
                    <a:pt x="469861" y="152501"/>
                  </a:lnTo>
                  <a:lnTo>
                    <a:pt x="99504" y="152501"/>
                  </a:lnTo>
                  <a:lnTo>
                    <a:pt x="99504" y="113728"/>
                  </a:lnTo>
                  <a:lnTo>
                    <a:pt x="143154" y="113728"/>
                  </a:lnTo>
                  <a:lnTo>
                    <a:pt x="143154" y="82524"/>
                  </a:lnTo>
                  <a:lnTo>
                    <a:pt x="99504" y="82524"/>
                  </a:lnTo>
                  <a:lnTo>
                    <a:pt x="99504" y="56603"/>
                  </a:lnTo>
                  <a:lnTo>
                    <a:pt x="469861" y="56248"/>
                  </a:lnTo>
                  <a:lnTo>
                    <a:pt x="469861" y="0"/>
                  </a:lnTo>
                  <a:close/>
                </a:path>
                <a:path w="469900" h="180339">
                  <a:moveTo>
                    <a:pt x="469861" y="56248"/>
                  </a:moveTo>
                  <a:lnTo>
                    <a:pt x="144856" y="56248"/>
                  </a:lnTo>
                  <a:lnTo>
                    <a:pt x="153877" y="56996"/>
                  </a:lnTo>
                  <a:lnTo>
                    <a:pt x="162232" y="59721"/>
                  </a:lnTo>
                  <a:lnTo>
                    <a:pt x="169487" y="64599"/>
                  </a:lnTo>
                  <a:lnTo>
                    <a:pt x="175209" y="71805"/>
                  </a:lnTo>
                  <a:lnTo>
                    <a:pt x="179298" y="83377"/>
                  </a:lnTo>
                  <a:lnTo>
                    <a:pt x="180750" y="95719"/>
                  </a:lnTo>
                  <a:lnTo>
                    <a:pt x="180745" y="96875"/>
                  </a:lnTo>
                  <a:lnTo>
                    <a:pt x="158053" y="133057"/>
                  </a:lnTo>
                  <a:lnTo>
                    <a:pt x="136994" y="136194"/>
                  </a:lnTo>
                  <a:lnTo>
                    <a:pt x="136994" y="152501"/>
                  </a:lnTo>
                  <a:lnTo>
                    <a:pt x="239826" y="152501"/>
                  </a:lnTo>
                  <a:lnTo>
                    <a:pt x="191185" y="152374"/>
                  </a:lnTo>
                  <a:lnTo>
                    <a:pt x="185712" y="151206"/>
                  </a:lnTo>
                  <a:lnTo>
                    <a:pt x="180047" y="147789"/>
                  </a:lnTo>
                  <a:lnTo>
                    <a:pt x="177457" y="142316"/>
                  </a:lnTo>
                  <a:lnTo>
                    <a:pt x="174942" y="135661"/>
                  </a:lnTo>
                  <a:lnTo>
                    <a:pt x="174142" y="127038"/>
                  </a:lnTo>
                  <a:lnTo>
                    <a:pt x="178104" y="120777"/>
                  </a:lnTo>
                  <a:lnTo>
                    <a:pt x="185837" y="115871"/>
                  </a:lnTo>
                  <a:lnTo>
                    <a:pt x="195938" y="113871"/>
                  </a:lnTo>
                  <a:lnTo>
                    <a:pt x="204711" y="113561"/>
                  </a:lnTo>
                  <a:lnTo>
                    <a:pt x="212966" y="113561"/>
                  </a:lnTo>
                  <a:lnTo>
                    <a:pt x="212966" y="108813"/>
                  </a:lnTo>
                  <a:lnTo>
                    <a:pt x="184556" y="108813"/>
                  </a:lnTo>
                  <a:lnTo>
                    <a:pt x="184556" y="85801"/>
                  </a:lnTo>
                  <a:lnTo>
                    <a:pt x="264157" y="85801"/>
                  </a:lnTo>
                  <a:lnTo>
                    <a:pt x="266836" y="85369"/>
                  </a:lnTo>
                  <a:lnTo>
                    <a:pt x="276244" y="85045"/>
                  </a:lnTo>
                  <a:lnTo>
                    <a:pt x="291376" y="85045"/>
                  </a:lnTo>
                  <a:lnTo>
                    <a:pt x="291376" y="56603"/>
                  </a:lnTo>
                  <a:lnTo>
                    <a:pt x="469861" y="56603"/>
                  </a:lnTo>
                  <a:lnTo>
                    <a:pt x="469861" y="56248"/>
                  </a:lnTo>
                  <a:close/>
                </a:path>
                <a:path w="469900" h="180339">
                  <a:moveTo>
                    <a:pt x="264157" y="85801"/>
                  </a:moveTo>
                  <a:lnTo>
                    <a:pt x="223723" y="85801"/>
                  </a:lnTo>
                  <a:lnTo>
                    <a:pt x="229362" y="85928"/>
                  </a:lnTo>
                  <a:lnTo>
                    <a:pt x="234607" y="89306"/>
                  </a:lnTo>
                  <a:lnTo>
                    <a:pt x="237464" y="94399"/>
                  </a:lnTo>
                  <a:lnTo>
                    <a:pt x="239204" y="97663"/>
                  </a:lnTo>
                  <a:lnTo>
                    <a:pt x="239864" y="101307"/>
                  </a:lnTo>
                  <a:lnTo>
                    <a:pt x="239951" y="119556"/>
                  </a:lnTo>
                  <a:lnTo>
                    <a:pt x="239826" y="152501"/>
                  </a:lnTo>
                  <a:lnTo>
                    <a:pt x="245745" y="152501"/>
                  </a:lnTo>
                  <a:lnTo>
                    <a:pt x="245620" y="131279"/>
                  </a:lnTo>
                  <a:lnTo>
                    <a:pt x="245745" y="93738"/>
                  </a:lnTo>
                  <a:lnTo>
                    <a:pt x="252933" y="88912"/>
                  </a:lnTo>
                  <a:lnTo>
                    <a:pt x="258800" y="86664"/>
                  </a:lnTo>
                  <a:lnTo>
                    <a:pt x="264157" y="85801"/>
                  </a:lnTo>
                  <a:close/>
                </a:path>
                <a:path w="469900" h="180339">
                  <a:moveTo>
                    <a:pt x="291376" y="85045"/>
                  </a:moveTo>
                  <a:lnTo>
                    <a:pt x="276244" y="85045"/>
                  </a:lnTo>
                  <a:lnTo>
                    <a:pt x="284060" y="85207"/>
                  </a:lnTo>
                  <a:lnTo>
                    <a:pt x="287324" y="85369"/>
                  </a:lnTo>
                  <a:lnTo>
                    <a:pt x="287324" y="109283"/>
                  </a:lnTo>
                  <a:lnTo>
                    <a:pt x="272135" y="109283"/>
                  </a:lnTo>
                  <a:lnTo>
                    <a:pt x="272135" y="152501"/>
                  </a:lnTo>
                  <a:lnTo>
                    <a:pt x="291376" y="152501"/>
                  </a:lnTo>
                  <a:lnTo>
                    <a:pt x="291376" y="85045"/>
                  </a:lnTo>
                  <a:close/>
                </a:path>
                <a:path w="469900" h="180339">
                  <a:moveTo>
                    <a:pt x="317893" y="131279"/>
                  </a:moveTo>
                  <a:lnTo>
                    <a:pt x="317893" y="152501"/>
                  </a:lnTo>
                  <a:lnTo>
                    <a:pt x="330034" y="152501"/>
                  </a:lnTo>
                  <a:lnTo>
                    <a:pt x="317893" y="131279"/>
                  </a:lnTo>
                  <a:close/>
                </a:path>
                <a:path w="469900" h="180339">
                  <a:moveTo>
                    <a:pt x="374551" y="85369"/>
                  </a:moveTo>
                  <a:lnTo>
                    <a:pt x="358444" y="85369"/>
                  </a:lnTo>
                  <a:lnTo>
                    <a:pt x="340055" y="118160"/>
                  </a:lnTo>
                  <a:lnTo>
                    <a:pt x="358597" y="152501"/>
                  </a:lnTo>
                  <a:lnTo>
                    <a:pt x="413715" y="152501"/>
                  </a:lnTo>
                  <a:lnTo>
                    <a:pt x="372643" y="152374"/>
                  </a:lnTo>
                  <a:lnTo>
                    <a:pt x="364337" y="151066"/>
                  </a:lnTo>
                  <a:lnTo>
                    <a:pt x="352599" y="120777"/>
                  </a:lnTo>
                  <a:lnTo>
                    <a:pt x="352680" y="115871"/>
                  </a:lnTo>
                  <a:lnTo>
                    <a:pt x="352831" y="111133"/>
                  </a:lnTo>
                  <a:lnTo>
                    <a:pt x="353622" y="102730"/>
                  </a:lnTo>
                  <a:lnTo>
                    <a:pt x="354101" y="96062"/>
                  </a:lnTo>
                  <a:lnTo>
                    <a:pt x="359333" y="89814"/>
                  </a:lnTo>
                  <a:lnTo>
                    <a:pt x="365785" y="87325"/>
                  </a:lnTo>
                  <a:lnTo>
                    <a:pt x="374551" y="85369"/>
                  </a:lnTo>
                  <a:close/>
                </a:path>
                <a:path w="469900" h="180339">
                  <a:moveTo>
                    <a:pt x="386676" y="106451"/>
                  </a:moveTo>
                  <a:lnTo>
                    <a:pt x="382155" y="106451"/>
                  </a:lnTo>
                  <a:lnTo>
                    <a:pt x="382155" y="130187"/>
                  </a:lnTo>
                  <a:lnTo>
                    <a:pt x="413715" y="130187"/>
                  </a:lnTo>
                  <a:lnTo>
                    <a:pt x="413715" y="152501"/>
                  </a:lnTo>
                  <a:lnTo>
                    <a:pt x="419519" y="152501"/>
                  </a:lnTo>
                  <a:lnTo>
                    <a:pt x="419532" y="125882"/>
                  </a:lnTo>
                  <a:lnTo>
                    <a:pt x="386676" y="125882"/>
                  </a:lnTo>
                  <a:lnTo>
                    <a:pt x="386676" y="106451"/>
                  </a:lnTo>
                  <a:close/>
                </a:path>
                <a:path w="469900" h="180339">
                  <a:moveTo>
                    <a:pt x="469861" y="85226"/>
                  </a:moveTo>
                  <a:lnTo>
                    <a:pt x="443766" y="85226"/>
                  </a:lnTo>
                  <a:lnTo>
                    <a:pt x="452640" y="85351"/>
                  </a:lnTo>
                  <a:lnTo>
                    <a:pt x="461200" y="85369"/>
                  </a:lnTo>
                  <a:lnTo>
                    <a:pt x="461200" y="109283"/>
                  </a:lnTo>
                  <a:lnTo>
                    <a:pt x="446024" y="109283"/>
                  </a:lnTo>
                  <a:lnTo>
                    <a:pt x="446024" y="152501"/>
                  </a:lnTo>
                  <a:lnTo>
                    <a:pt x="469861" y="152501"/>
                  </a:lnTo>
                  <a:lnTo>
                    <a:pt x="469861" y="85226"/>
                  </a:lnTo>
                  <a:close/>
                </a:path>
                <a:path w="469900" h="180339">
                  <a:moveTo>
                    <a:pt x="212966" y="113561"/>
                  </a:moveTo>
                  <a:lnTo>
                    <a:pt x="204711" y="113561"/>
                  </a:lnTo>
                  <a:lnTo>
                    <a:pt x="208457" y="113728"/>
                  </a:lnTo>
                  <a:lnTo>
                    <a:pt x="208457" y="132067"/>
                  </a:lnTo>
                  <a:lnTo>
                    <a:pt x="212966" y="132067"/>
                  </a:lnTo>
                  <a:lnTo>
                    <a:pt x="212966" y="113561"/>
                  </a:lnTo>
                  <a:close/>
                </a:path>
                <a:path w="469900" h="180339">
                  <a:moveTo>
                    <a:pt x="469861" y="84542"/>
                  </a:moveTo>
                  <a:lnTo>
                    <a:pt x="387054" y="84542"/>
                  </a:lnTo>
                  <a:lnTo>
                    <a:pt x="397721" y="86251"/>
                  </a:lnTo>
                  <a:lnTo>
                    <a:pt x="407390" y="90474"/>
                  </a:lnTo>
                  <a:lnTo>
                    <a:pt x="409917" y="92570"/>
                  </a:lnTo>
                  <a:lnTo>
                    <a:pt x="414274" y="96875"/>
                  </a:lnTo>
                  <a:lnTo>
                    <a:pt x="413270" y="102730"/>
                  </a:lnTo>
                  <a:lnTo>
                    <a:pt x="413598" y="106451"/>
                  </a:lnTo>
                  <a:lnTo>
                    <a:pt x="413715" y="125882"/>
                  </a:lnTo>
                  <a:lnTo>
                    <a:pt x="419532" y="125882"/>
                  </a:lnTo>
                  <a:lnTo>
                    <a:pt x="419544" y="100926"/>
                  </a:lnTo>
                  <a:lnTo>
                    <a:pt x="419925" y="95719"/>
                  </a:lnTo>
                  <a:lnTo>
                    <a:pt x="423494" y="91770"/>
                  </a:lnTo>
                  <a:lnTo>
                    <a:pt x="427837" y="88912"/>
                  </a:lnTo>
                  <a:lnTo>
                    <a:pt x="435268" y="86058"/>
                  </a:lnTo>
                  <a:lnTo>
                    <a:pt x="443766" y="85226"/>
                  </a:lnTo>
                  <a:lnTo>
                    <a:pt x="469861" y="85226"/>
                  </a:lnTo>
                  <a:lnTo>
                    <a:pt x="469861" y="84542"/>
                  </a:lnTo>
                  <a:close/>
                </a:path>
                <a:path w="469900" h="180339">
                  <a:moveTo>
                    <a:pt x="469861" y="56603"/>
                  </a:moveTo>
                  <a:lnTo>
                    <a:pt x="317893" y="56603"/>
                  </a:lnTo>
                  <a:lnTo>
                    <a:pt x="317893" y="106680"/>
                  </a:lnTo>
                  <a:lnTo>
                    <a:pt x="330288" y="85369"/>
                  </a:lnTo>
                  <a:lnTo>
                    <a:pt x="374551" y="85369"/>
                  </a:lnTo>
                  <a:lnTo>
                    <a:pt x="376154" y="85011"/>
                  </a:lnTo>
                  <a:lnTo>
                    <a:pt x="387054" y="84542"/>
                  </a:lnTo>
                  <a:lnTo>
                    <a:pt x="469861" y="84542"/>
                  </a:lnTo>
                  <a:lnTo>
                    <a:pt x="469861" y="56603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10048024" y="4968176"/>
              <a:ext cx="10795" cy="175895"/>
            </a:xfrm>
            <a:custGeom>
              <a:avLst/>
              <a:gdLst/>
              <a:ahLst/>
              <a:cxnLst/>
              <a:rect l="l" t="t" r="r" b="b"/>
              <a:pathLst>
                <a:path w="10795" h="175895">
                  <a:moveTo>
                    <a:pt x="10426" y="0"/>
                  </a:moveTo>
                  <a:lnTo>
                    <a:pt x="0" y="0"/>
                  </a:lnTo>
                  <a:lnTo>
                    <a:pt x="0" y="175412"/>
                  </a:lnTo>
                  <a:lnTo>
                    <a:pt x="10426" y="175412"/>
                  </a:lnTo>
                  <a:lnTo>
                    <a:pt x="10426" y="0"/>
                  </a:lnTo>
                  <a:close/>
                </a:path>
              </a:pathLst>
            </a:custGeom>
            <a:solidFill>
              <a:srgbClr val="F7B12A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0073601" y="5055958"/>
              <a:ext cx="123189" cy="62865"/>
            </a:xfrm>
            <a:custGeom>
              <a:avLst/>
              <a:gdLst/>
              <a:ahLst/>
              <a:cxnLst/>
              <a:rect l="l" t="t" r="r" b="b"/>
              <a:pathLst>
                <a:path w="123190" h="62864">
                  <a:moveTo>
                    <a:pt x="10604" y="0"/>
                  </a:moveTo>
                  <a:lnTo>
                    <a:pt x="0" y="0"/>
                  </a:lnTo>
                  <a:lnTo>
                    <a:pt x="0" y="61658"/>
                  </a:lnTo>
                  <a:lnTo>
                    <a:pt x="27254" y="61658"/>
                  </a:lnTo>
                  <a:lnTo>
                    <a:pt x="27254" y="52438"/>
                  </a:lnTo>
                  <a:lnTo>
                    <a:pt x="10604" y="52438"/>
                  </a:lnTo>
                  <a:lnTo>
                    <a:pt x="10604" y="0"/>
                  </a:lnTo>
                  <a:close/>
                </a:path>
                <a:path w="123190" h="62864">
                  <a:moveTo>
                    <a:pt x="56730" y="14859"/>
                  </a:moveTo>
                  <a:lnTo>
                    <a:pt x="36588" y="14859"/>
                  </a:lnTo>
                  <a:lnTo>
                    <a:pt x="31635" y="20612"/>
                  </a:lnTo>
                  <a:lnTo>
                    <a:pt x="31635" y="56438"/>
                  </a:lnTo>
                  <a:lnTo>
                    <a:pt x="36499" y="62534"/>
                  </a:lnTo>
                  <a:lnTo>
                    <a:pt x="56375" y="62534"/>
                  </a:lnTo>
                  <a:lnTo>
                    <a:pt x="61328" y="56692"/>
                  </a:lnTo>
                  <a:lnTo>
                    <a:pt x="61328" y="54660"/>
                  </a:lnTo>
                  <a:lnTo>
                    <a:pt x="42989" y="54660"/>
                  </a:lnTo>
                  <a:lnTo>
                    <a:pt x="41186" y="52171"/>
                  </a:lnTo>
                  <a:lnTo>
                    <a:pt x="41186" y="24777"/>
                  </a:lnTo>
                  <a:lnTo>
                    <a:pt x="43345" y="22733"/>
                  </a:lnTo>
                  <a:lnTo>
                    <a:pt x="61328" y="22733"/>
                  </a:lnTo>
                  <a:lnTo>
                    <a:pt x="61328" y="21094"/>
                  </a:lnTo>
                  <a:lnTo>
                    <a:pt x="56730" y="14859"/>
                  </a:lnTo>
                  <a:close/>
                </a:path>
                <a:path w="123190" h="62864">
                  <a:moveTo>
                    <a:pt x="61328" y="22733"/>
                  </a:moveTo>
                  <a:lnTo>
                    <a:pt x="50076" y="22733"/>
                  </a:lnTo>
                  <a:lnTo>
                    <a:pt x="51765" y="25273"/>
                  </a:lnTo>
                  <a:lnTo>
                    <a:pt x="51667" y="52171"/>
                  </a:lnTo>
                  <a:lnTo>
                    <a:pt x="50076" y="54660"/>
                  </a:lnTo>
                  <a:lnTo>
                    <a:pt x="61328" y="54660"/>
                  </a:lnTo>
                  <a:lnTo>
                    <a:pt x="61328" y="22733"/>
                  </a:lnTo>
                  <a:close/>
                </a:path>
                <a:path w="123190" h="62864">
                  <a:moveTo>
                    <a:pt x="76555" y="15722"/>
                  </a:moveTo>
                  <a:lnTo>
                    <a:pt x="67411" y="15722"/>
                  </a:lnTo>
                  <a:lnTo>
                    <a:pt x="67411" y="61658"/>
                  </a:lnTo>
                  <a:lnTo>
                    <a:pt x="76974" y="61658"/>
                  </a:lnTo>
                  <a:lnTo>
                    <a:pt x="76974" y="26568"/>
                  </a:lnTo>
                  <a:lnTo>
                    <a:pt x="79629" y="23914"/>
                  </a:lnTo>
                  <a:lnTo>
                    <a:pt x="89535" y="23914"/>
                  </a:lnTo>
                  <a:lnTo>
                    <a:pt x="89535" y="21094"/>
                  </a:lnTo>
                  <a:lnTo>
                    <a:pt x="76555" y="21094"/>
                  </a:lnTo>
                  <a:lnTo>
                    <a:pt x="76555" y="15722"/>
                  </a:lnTo>
                  <a:close/>
                </a:path>
                <a:path w="123190" h="62864">
                  <a:moveTo>
                    <a:pt x="89535" y="23914"/>
                  </a:moveTo>
                  <a:lnTo>
                    <a:pt x="85166" y="23914"/>
                  </a:lnTo>
                  <a:lnTo>
                    <a:pt x="86855" y="24155"/>
                  </a:lnTo>
                  <a:lnTo>
                    <a:pt x="89535" y="24853"/>
                  </a:lnTo>
                  <a:lnTo>
                    <a:pt x="89535" y="23914"/>
                  </a:lnTo>
                  <a:close/>
                </a:path>
                <a:path w="123190" h="62864">
                  <a:moveTo>
                    <a:pt x="89535" y="14859"/>
                  </a:moveTo>
                  <a:lnTo>
                    <a:pt x="82029" y="14859"/>
                  </a:lnTo>
                  <a:lnTo>
                    <a:pt x="78867" y="17691"/>
                  </a:lnTo>
                  <a:lnTo>
                    <a:pt x="76695" y="21094"/>
                  </a:lnTo>
                  <a:lnTo>
                    <a:pt x="89535" y="21094"/>
                  </a:lnTo>
                  <a:lnTo>
                    <a:pt x="89535" y="14859"/>
                  </a:lnTo>
                  <a:close/>
                </a:path>
                <a:path w="123190" h="62864">
                  <a:moveTo>
                    <a:pt x="106845" y="14859"/>
                  </a:moveTo>
                  <a:lnTo>
                    <a:pt x="97459" y="14859"/>
                  </a:lnTo>
                  <a:lnTo>
                    <a:pt x="93878" y="19646"/>
                  </a:lnTo>
                  <a:lnTo>
                    <a:pt x="93878" y="57823"/>
                  </a:lnTo>
                  <a:lnTo>
                    <a:pt x="97459" y="62534"/>
                  </a:lnTo>
                  <a:lnTo>
                    <a:pt x="107873" y="62534"/>
                  </a:lnTo>
                  <a:lnTo>
                    <a:pt x="110337" y="61404"/>
                  </a:lnTo>
                  <a:lnTo>
                    <a:pt x="113842" y="56883"/>
                  </a:lnTo>
                  <a:lnTo>
                    <a:pt x="123063" y="56883"/>
                  </a:lnTo>
                  <a:lnTo>
                    <a:pt x="123063" y="54660"/>
                  </a:lnTo>
                  <a:lnTo>
                    <a:pt x="104724" y="54660"/>
                  </a:lnTo>
                  <a:lnTo>
                    <a:pt x="103547" y="52260"/>
                  </a:lnTo>
                  <a:lnTo>
                    <a:pt x="103428" y="25120"/>
                  </a:lnTo>
                  <a:lnTo>
                    <a:pt x="104876" y="22733"/>
                  </a:lnTo>
                  <a:lnTo>
                    <a:pt x="123063" y="22733"/>
                  </a:lnTo>
                  <a:lnTo>
                    <a:pt x="123063" y="19646"/>
                  </a:lnTo>
                  <a:lnTo>
                    <a:pt x="113499" y="19646"/>
                  </a:lnTo>
                  <a:lnTo>
                    <a:pt x="108737" y="15621"/>
                  </a:lnTo>
                  <a:lnTo>
                    <a:pt x="106845" y="14859"/>
                  </a:lnTo>
                  <a:close/>
                </a:path>
                <a:path w="123190" h="62864">
                  <a:moveTo>
                    <a:pt x="123063" y="56883"/>
                  </a:moveTo>
                  <a:lnTo>
                    <a:pt x="114020" y="56883"/>
                  </a:lnTo>
                  <a:lnTo>
                    <a:pt x="114020" y="61658"/>
                  </a:lnTo>
                  <a:lnTo>
                    <a:pt x="123063" y="61658"/>
                  </a:lnTo>
                  <a:lnTo>
                    <a:pt x="123063" y="56883"/>
                  </a:lnTo>
                  <a:close/>
                </a:path>
                <a:path w="123190" h="62864">
                  <a:moveTo>
                    <a:pt x="123063" y="22733"/>
                  </a:moveTo>
                  <a:lnTo>
                    <a:pt x="109931" y="22733"/>
                  </a:lnTo>
                  <a:lnTo>
                    <a:pt x="111442" y="23685"/>
                  </a:lnTo>
                  <a:lnTo>
                    <a:pt x="113499" y="25120"/>
                  </a:lnTo>
                  <a:lnTo>
                    <a:pt x="113499" y="52260"/>
                  </a:lnTo>
                  <a:lnTo>
                    <a:pt x="111531" y="53632"/>
                  </a:lnTo>
                  <a:lnTo>
                    <a:pt x="109931" y="54660"/>
                  </a:lnTo>
                  <a:lnTo>
                    <a:pt x="123063" y="54660"/>
                  </a:lnTo>
                  <a:lnTo>
                    <a:pt x="123063" y="22733"/>
                  </a:lnTo>
                  <a:close/>
                </a:path>
                <a:path w="123190" h="62864">
                  <a:moveTo>
                    <a:pt x="123063" y="0"/>
                  </a:moveTo>
                  <a:lnTo>
                    <a:pt x="113499" y="0"/>
                  </a:lnTo>
                  <a:lnTo>
                    <a:pt x="113499" y="19646"/>
                  </a:lnTo>
                  <a:lnTo>
                    <a:pt x="123063" y="19646"/>
                  </a:lnTo>
                  <a:lnTo>
                    <a:pt x="123063" y="0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29876571" y="16339272"/>
            <a:ext cx="1979882" cy="563413"/>
            <a:chOff x="9563036" y="5227802"/>
            <a:chExt cx="633730" cy="180340"/>
          </a:xfrm>
        </p:grpSpPr>
        <p:sp>
          <p:nvSpPr>
            <p:cNvPr id="62" name="object 62"/>
            <p:cNvSpPr/>
            <p:nvPr/>
          </p:nvSpPr>
          <p:spPr>
            <a:xfrm>
              <a:off x="9563036" y="5227802"/>
              <a:ext cx="469900" cy="180340"/>
            </a:xfrm>
            <a:custGeom>
              <a:avLst/>
              <a:gdLst/>
              <a:ahLst/>
              <a:cxnLst/>
              <a:rect l="l" t="t" r="r" b="b"/>
              <a:pathLst>
                <a:path w="469900" h="180339">
                  <a:moveTo>
                    <a:pt x="469861" y="0"/>
                  </a:moveTo>
                  <a:lnTo>
                    <a:pt x="0" y="0"/>
                  </a:lnTo>
                  <a:lnTo>
                    <a:pt x="0" y="86918"/>
                  </a:lnTo>
                  <a:lnTo>
                    <a:pt x="138214" y="86918"/>
                  </a:lnTo>
                  <a:lnTo>
                    <a:pt x="138214" y="109283"/>
                  </a:lnTo>
                  <a:lnTo>
                    <a:pt x="0" y="109283"/>
                  </a:lnTo>
                  <a:lnTo>
                    <a:pt x="0" y="179971"/>
                  </a:lnTo>
                  <a:lnTo>
                    <a:pt x="469861" y="179971"/>
                  </a:lnTo>
                  <a:lnTo>
                    <a:pt x="469861" y="152501"/>
                  </a:lnTo>
                  <a:lnTo>
                    <a:pt x="99504" y="152501"/>
                  </a:lnTo>
                  <a:lnTo>
                    <a:pt x="99504" y="113728"/>
                  </a:lnTo>
                  <a:lnTo>
                    <a:pt x="143154" y="113728"/>
                  </a:lnTo>
                  <a:lnTo>
                    <a:pt x="143154" y="82524"/>
                  </a:lnTo>
                  <a:lnTo>
                    <a:pt x="99504" y="82524"/>
                  </a:lnTo>
                  <a:lnTo>
                    <a:pt x="99504" y="56603"/>
                  </a:lnTo>
                  <a:lnTo>
                    <a:pt x="469861" y="56248"/>
                  </a:lnTo>
                  <a:lnTo>
                    <a:pt x="469861" y="0"/>
                  </a:lnTo>
                  <a:close/>
                </a:path>
                <a:path w="469900" h="180339">
                  <a:moveTo>
                    <a:pt x="469861" y="56248"/>
                  </a:moveTo>
                  <a:lnTo>
                    <a:pt x="144856" y="56248"/>
                  </a:lnTo>
                  <a:lnTo>
                    <a:pt x="153877" y="56996"/>
                  </a:lnTo>
                  <a:lnTo>
                    <a:pt x="162232" y="59721"/>
                  </a:lnTo>
                  <a:lnTo>
                    <a:pt x="169487" y="64599"/>
                  </a:lnTo>
                  <a:lnTo>
                    <a:pt x="175209" y="71805"/>
                  </a:lnTo>
                  <a:lnTo>
                    <a:pt x="179298" y="83377"/>
                  </a:lnTo>
                  <a:lnTo>
                    <a:pt x="180750" y="95719"/>
                  </a:lnTo>
                  <a:lnTo>
                    <a:pt x="180745" y="96875"/>
                  </a:lnTo>
                  <a:lnTo>
                    <a:pt x="158053" y="133057"/>
                  </a:lnTo>
                  <a:lnTo>
                    <a:pt x="136994" y="136194"/>
                  </a:lnTo>
                  <a:lnTo>
                    <a:pt x="136994" y="152501"/>
                  </a:lnTo>
                  <a:lnTo>
                    <a:pt x="239826" y="152501"/>
                  </a:lnTo>
                  <a:lnTo>
                    <a:pt x="191185" y="152374"/>
                  </a:lnTo>
                  <a:lnTo>
                    <a:pt x="185712" y="151206"/>
                  </a:lnTo>
                  <a:lnTo>
                    <a:pt x="180047" y="147789"/>
                  </a:lnTo>
                  <a:lnTo>
                    <a:pt x="177457" y="142316"/>
                  </a:lnTo>
                  <a:lnTo>
                    <a:pt x="174942" y="135661"/>
                  </a:lnTo>
                  <a:lnTo>
                    <a:pt x="174142" y="127038"/>
                  </a:lnTo>
                  <a:lnTo>
                    <a:pt x="178104" y="120777"/>
                  </a:lnTo>
                  <a:lnTo>
                    <a:pt x="185837" y="115871"/>
                  </a:lnTo>
                  <a:lnTo>
                    <a:pt x="195938" y="113871"/>
                  </a:lnTo>
                  <a:lnTo>
                    <a:pt x="204711" y="113561"/>
                  </a:lnTo>
                  <a:lnTo>
                    <a:pt x="212966" y="113561"/>
                  </a:lnTo>
                  <a:lnTo>
                    <a:pt x="212966" y="108813"/>
                  </a:lnTo>
                  <a:lnTo>
                    <a:pt x="184556" y="108813"/>
                  </a:lnTo>
                  <a:lnTo>
                    <a:pt x="184556" y="85801"/>
                  </a:lnTo>
                  <a:lnTo>
                    <a:pt x="264157" y="85801"/>
                  </a:lnTo>
                  <a:lnTo>
                    <a:pt x="266836" y="85369"/>
                  </a:lnTo>
                  <a:lnTo>
                    <a:pt x="276244" y="85045"/>
                  </a:lnTo>
                  <a:lnTo>
                    <a:pt x="291376" y="85045"/>
                  </a:lnTo>
                  <a:lnTo>
                    <a:pt x="291376" y="56603"/>
                  </a:lnTo>
                  <a:lnTo>
                    <a:pt x="469861" y="56603"/>
                  </a:lnTo>
                  <a:lnTo>
                    <a:pt x="469861" y="56248"/>
                  </a:lnTo>
                  <a:close/>
                </a:path>
                <a:path w="469900" h="180339">
                  <a:moveTo>
                    <a:pt x="264157" y="85801"/>
                  </a:moveTo>
                  <a:lnTo>
                    <a:pt x="223723" y="85801"/>
                  </a:lnTo>
                  <a:lnTo>
                    <a:pt x="229362" y="85928"/>
                  </a:lnTo>
                  <a:lnTo>
                    <a:pt x="234607" y="89306"/>
                  </a:lnTo>
                  <a:lnTo>
                    <a:pt x="237464" y="94399"/>
                  </a:lnTo>
                  <a:lnTo>
                    <a:pt x="239204" y="97663"/>
                  </a:lnTo>
                  <a:lnTo>
                    <a:pt x="239864" y="101307"/>
                  </a:lnTo>
                  <a:lnTo>
                    <a:pt x="239951" y="119556"/>
                  </a:lnTo>
                  <a:lnTo>
                    <a:pt x="239826" y="152501"/>
                  </a:lnTo>
                  <a:lnTo>
                    <a:pt x="245745" y="152501"/>
                  </a:lnTo>
                  <a:lnTo>
                    <a:pt x="245620" y="131279"/>
                  </a:lnTo>
                  <a:lnTo>
                    <a:pt x="245745" y="93738"/>
                  </a:lnTo>
                  <a:lnTo>
                    <a:pt x="252933" y="88912"/>
                  </a:lnTo>
                  <a:lnTo>
                    <a:pt x="258800" y="86664"/>
                  </a:lnTo>
                  <a:lnTo>
                    <a:pt x="264157" y="85801"/>
                  </a:lnTo>
                  <a:close/>
                </a:path>
                <a:path w="469900" h="180339">
                  <a:moveTo>
                    <a:pt x="291376" y="85045"/>
                  </a:moveTo>
                  <a:lnTo>
                    <a:pt x="276244" y="85045"/>
                  </a:lnTo>
                  <a:lnTo>
                    <a:pt x="284060" y="85207"/>
                  </a:lnTo>
                  <a:lnTo>
                    <a:pt x="287324" y="85369"/>
                  </a:lnTo>
                  <a:lnTo>
                    <a:pt x="287324" y="109283"/>
                  </a:lnTo>
                  <a:lnTo>
                    <a:pt x="272135" y="109283"/>
                  </a:lnTo>
                  <a:lnTo>
                    <a:pt x="272135" y="152501"/>
                  </a:lnTo>
                  <a:lnTo>
                    <a:pt x="291376" y="152501"/>
                  </a:lnTo>
                  <a:lnTo>
                    <a:pt x="291376" y="85045"/>
                  </a:lnTo>
                  <a:close/>
                </a:path>
                <a:path w="469900" h="180339">
                  <a:moveTo>
                    <a:pt x="317893" y="131279"/>
                  </a:moveTo>
                  <a:lnTo>
                    <a:pt x="317893" y="152501"/>
                  </a:lnTo>
                  <a:lnTo>
                    <a:pt x="330034" y="152501"/>
                  </a:lnTo>
                  <a:lnTo>
                    <a:pt x="317893" y="131279"/>
                  </a:lnTo>
                  <a:close/>
                </a:path>
                <a:path w="469900" h="180339">
                  <a:moveTo>
                    <a:pt x="374551" y="85369"/>
                  </a:moveTo>
                  <a:lnTo>
                    <a:pt x="358444" y="85369"/>
                  </a:lnTo>
                  <a:lnTo>
                    <a:pt x="340055" y="118160"/>
                  </a:lnTo>
                  <a:lnTo>
                    <a:pt x="358597" y="152501"/>
                  </a:lnTo>
                  <a:lnTo>
                    <a:pt x="413715" y="152501"/>
                  </a:lnTo>
                  <a:lnTo>
                    <a:pt x="372643" y="152374"/>
                  </a:lnTo>
                  <a:lnTo>
                    <a:pt x="364337" y="151066"/>
                  </a:lnTo>
                  <a:lnTo>
                    <a:pt x="352599" y="120777"/>
                  </a:lnTo>
                  <a:lnTo>
                    <a:pt x="352680" y="115871"/>
                  </a:lnTo>
                  <a:lnTo>
                    <a:pt x="352831" y="111133"/>
                  </a:lnTo>
                  <a:lnTo>
                    <a:pt x="353622" y="102730"/>
                  </a:lnTo>
                  <a:lnTo>
                    <a:pt x="354101" y="96062"/>
                  </a:lnTo>
                  <a:lnTo>
                    <a:pt x="359333" y="89814"/>
                  </a:lnTo>
                  <a:lnTo>
                    <a:pt x="365785" y="87325"/>
                  </a:lnTo>
                  <a:lnTo>
                    <a:pt x="374551" y="85369"/>
                  </a:lnTo>
                  <a:close/>
                </a:path>
                <a:path w="469900" h="180339">
                  <a:moveTo>
                    <a:pt x="386676" y="106451"/>
                  </a:moveTo>
                  <a:lnTo>
                    <a:pt x="382155" y="106451"/>
                  </a:lnTo>
                  <a:lnTo>
                    <a:pt x="382155" y="130187"/>
                  </a:lnTo>
                  <a:lnTo>
                    <a:pt x="413715" y="130187"/>
                  </a:lnTo>
                  <a:lnTo>
                    <a:pt x="413715" y="152501"/>
                  </a:lnTo>
                  <a:lnTo>
                    <a:pt x="419519" y="152501"/>
                  </a:lnTo>
                  <a:lnTo>
                    <a:pt x="419532" y="125882"/>
                  </a:lnTo>
                  <a:lnTo>
                    <a:pt x="386676" y="125882"/>
                  </a:lnTo>
                  <a:lnTo>
                    <a:pt x="386676" y="106451"/>
                  </a:lnTo>
                  <a:close/>
                </a:path>
                <a:path w="469900" h="180339">
                  <a:moveTo>
                    <a:pt x="469861" y="85226"/>
                  </a:moveTo>
                  <a:lnTo>
                    <a:pt x="443766" y="85226"/>
                  </a:lnTo>
                  <a:lnTo>
                    <a:pt x="452640" y="85351"/>
                  </a:lnTo>
                  <a:lnTo>
                    <a:pt x="461200" y="85369"/>
                  </a:lnTo>
                  <a:lnTo>
                    <a:pt x="461200" y="109283"/>
                  </a:lnTo>
                  <a:lnTo>
                    <a:pt x="446024" y="109283"/>
                  </a:lnTo>
                  <a:lnTo>
                    <a:pt x="446024" y="152501"/>
                  </a:lnTo>
                  <a:lnTo>
                    <a:pt x="469861" y="152501"/>
                  </a:lnTo>
                  <a:lnTo>
                    <a:pt x="469861" y="85226"/>
                  </a:lnTo>
                  <a:close/>
                </a:path>
                <a:path w="469900" h="180339">
                  <a:moveTo>
                    <a:pt x="212966" y="113561"/>
                  </a:moveTo>
                  <a:lnTo>
                    <a:pt x="204711" y="113561"/>
                  </a:lnTo>
                  <a:lnTo>
                    <a:pt x="208457" y="113728"/>
                  </a:lnTo>
                  <a:lnTo>
                    <a:pt x="208457" y="132067"/>
                  </a:lnTo>
                  <a:lnTo>
                    <a:pt x="212966" y="132067"/>
                  </a:lnTo>
                  <a:lnTo>
                    <a:pt x="212966" y="113561"/>
                  </a:lnTo>
                  <a:close/>
                </a:path>
                <a:path w="469900" h="180339">
                  <a:moveTo>
                    <a:pt x="469861" y="84542"/>
                  </a:moveTo>
                  <a:lnTo>
                    <a:pt x="387054" y="84542"/>
                  </a:lnTo>
                  <a:lnTo>
                    <a:pt x="397721" y="86251"/>
                  </a:lnTo>
                  <a:lnTo>
                    <a:pt x="407390" y="90474"/>
                  </a:lnTo>
                  <a:lnTo>
                    <a:pt x="409917" y="92570"/>
                  </a:lnTo>
                  <a:lnTo>
                    <a:pt x="414274" y="96875"/>
                  </a:lnTo>
                  <a:lnTo>
                    <a:pt x="413270" y="102730"/>
                  </a:lnTo>
                  <a:lnTo>
                    <a:pt x="413598" y="106451"/>
                  </a:lnTo>
                  <a:lnTo>
                    <a:pt x="413715" y="125882"/>
                  </a:lnTo>
                  <a:lnTo>
                    <a:pt x="419532" y="125882"/>
                  </a:lnTo>
                  <a:lnTo>
                    <a:pt x="419544" y="100926"/>
                  </a:lnTo>
                  <a:lnTo>
                    <a:pt x="419925" y="95719"/>
                  </a:lnTo>
                  <a:lnTo>
                    <a:pt x="423494" y="91770"/>
                  </a:lnTo>
                  <a:lnTo>
                    <a:pt x="427837" y="88912"/>
                  </a:lnTo>
                  <a:lnTo>
                    <a:pt x="435268" y="86058"/>
                  </a:lnTo>
                  <a:lnTo>
                    <a:pt x="443766" y="85226"/>
                  </a:lnTo>
                  <a:lnTo>
                    <a:pt x="469861" y="85226"/>
                  </a:lnTo>
                  <a:lnTo>
                    <a:pt x="469861" y="84542"/>
                  </a:lnTo>
                  <a:close/>
                </a:path>
                <a:path w="469900" h="180339">
                  <a:moveTo>
                    <a:pt x="469861" y="56603"/>
                  </a:moveTo>
                  <a:lnTo>
                    <a:pt x="317893" y="56603"/>
                  </a:lnTo>
                  <a:lnTo>
                    <a:pt x="317893" y="106680"/>
                  </a:lnTo>
                  <a:lnTo>
                    <a:pt x="330288" y="85369"/>
                  </a:lnTo>
                  <a:lnTo>
                    <a:pt x="374551" y="85369"/>
                  </a:lnTo>
                  <a:lnTo>
                    <a:pt x="376154" y="85011"/>
                  </a:lnTo>
                  <a:lnTo>
                    <a:pt x="387054" y="84542"/>
                  </a:lnTo>
                  <a:lnTo>
                    <a:pt x="469861" y="84542"/>
                  </a:lnTo>
                  <a:lnTo>
                    <a:pt x="469861" y="56603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10048024" y="5230380"/>
              <a:ext cx="10795" cy="175895"/>
            </a:xfrm>
            <a:custGeom>
              <a:avLst/>
              <a:gdLst/>
              <a:ahLst/>
              <a:cxnLst/>
              <a:rect l="l" t="t" r="r" b="b"/>
              <a:pathLst>
                <a:path w="10795" h="175895">
                  <a:moveTo>
                    <a:pt x="10426" y="0"/>
                  </a:moveTo>
                  <a:lnTo>
                    <a:pt x="0" y="0"/>
                  </a:lnTo>
                  <a:lnTo>
                    <a:pt x="0" y="175412"/>
                  </a:lnTo>
                  <a:lnTo>
                    <a:pt x="10426" y="175412"/>
                  </a:lnTo>
                  <a:lnTo>
                    <a:pt x="10426" y="0"/>
                  </a:lnTo>
                  <a:close/>
                </a:path>
              </a:pathLst>
            </a:custGeom>
            <a:solidFill>
              <a:srgbClr val="F7B12A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10073601" y="5318163"/>
              <a:ext cx="123189" cy="62865"/>
            </a:xfrm>
            <a:custGeom>
              <a:avLst/>
              <a:gdLst/>
              <a:ahLst/>
              <a:cxnLst/>
              <a:rect l="l" t="t" r="r" b="b"/>
              <a:pathLst>
                <a:path w="123190" h="62864">
                  <a:moveTo>
                    <a:pt x="10604" y="0"/>
                  </a:moveTo>
                  <a:lnTo>
                    <a:pt x="0" y="0"/>
                  </a:lnTo>
                  <a:lnTo>
                    <a:pt x="0" y="61658"/>
                  </a:lnTo>
                  <a:lnTo>
                    <a:pt x="27254" y="61658"/>
                  </a:lnTo>
                  <a:lnTo>
                    <a:pt x="27254" y="52438"/>
                  </a:lnTo>
                  <a:lnTo>
                    <a:pt x="10604" y="52438"/>
                  </a:lnTo>
                  <a:lnTo>
                    <a:pt x="10604" y="0"/>
                  </a:lnTo>
                  <a:close/>
                </a:path>
                <a:path w="123190" h="62864">
                  <a:moveTo>
                    <a:pt x="56730" y="14859"/>
                  </a:moveTo>
                  <a:lnTo>
                    <a:pt x="36588" y="14859"/>
                  </a:lnTo>
                  <a:lnTo>
                    <a:pt x="31635" y="20612"/>
                  </a:lnTo>
                  <a:lnTo>
                    <a:pt x="31635" y="56438"/>
                  </a:lnTo>
                  <a:lnTo>
                    <a:pt x="36499" y="62534"/>
                  </a:lnTo>
                  <a:lnTo>
                    <a:pt x="56375" y="62534"/>
                  </a:lnTo>
                  <a:lnTo>
                    <a:pt x="61328" y="56692"/>
                  </a:lnTo>
                  <a:lnTo>
                    <a:pt x="61328" y="54660"/>
                  </a:lnTo>
                  <a:lnTo>
                    <a:pt x="42989" y="54660"/>
                  </a:lnTo>
                  <a:lnTo>
                    <a:pt x="41186" y="52171"/>
                  </a:lnTo>
                  <a:lnTo>
                    <a:pt x="41186" y="24777"/>
                  </a:lnTo>
                  <a:lnTo>
                    <a:pt x="43345" y="22733"/>
                  </a:lnTo>
                  <a:lnTo>
                    <a:pt x="61328" y="22733"/>
                  </a:lnTo>
                  <a:lnTo>
                    <a:pt x="61328" y="21094"/>
                  </a:lnTo>
                  <a:lnTo>
                    <a:pt x="56730" y="14859"/>
                  </a:lnTo>
                  <a:close/>
                </a:path>
                <a:path w="123190" h="62864">
                  <a:moveTo>
                    <a:pt x="61328" y="22733"/>
                  </a:moveTo>
                  <a:lnTo>
                    <a:pt x="50076" y="22733"/>
                  </a:lnTo>
                  <a:lnTo>
                    <a:pt x="51765" y="25273"/>
                  </a:lnTo>
                  <a:lnTo>
                    <a:pt x="51667" y="52171"/>
                  </a:lnTo>
                  <a:lnTo>
                    <a:pt x="50076" y="54660"/>
                  </a:lnTo>
                  <a:lnTo>
                    <a:pt x="61328" y="54660"/>
                  </a:lnTo>
                  <a:lnTo>
                    <a:pt x="61328" y="22733"/>
                  </a:lnTo>
                  <a:close/>
                </a:path>
                <a:path w="123190" h="62864">
                  <a:moveTo>
                    <a:pt x="76555" y="15722"/>
                  </a:moveTo>
                  <a:lnTo>
                    <a:pt x="67411" y="15722"/>
                  </a:lnTo>
                  <a:lnTo>
                    <a:pt x="67411" y="61658"/>
                  </a:lnTo>
                  <a:lnTo>
                    <a:pt x="76974" y="61658"/>
                  </a:lnTo>
                  <a:lnTo>
                    <a:pt x="76974" y="26568"/>
                  </a:lnTo>
                  <a:lnTo>
                    <a:pt x="79629" y="23914"/>
                  </a:lnTo>
                  <a:lnTo>
                    <a:pt x="89535" y="23914"/>
                  </a:lnTo>
                  <a:lnTo>
                    <a:pt x="89535" y="21094"/>
                  </a:lnTo>
                  <a:lnTo>
                    <a:pt x="76555" y="21094"/>
                  </a:lnTo>
                  <a:lnTo>
                    <a:pt x="76555" y="15722"/>
                  </a:lnTo>
                  <a:close/>
                </a:path>
                <a:path w="123190" h="62864">
                  <a:moveTo>
                    <a:pt x="89535" y="23914"/>
                  </a:moveTo>
                  <a:lnTo>
                    <a:pt x="85166" y="23914"/>
                  </a:lnTo>
                  <a:lnTo>
                    <a:pt x="86855" y="24155"/>
                  </a:lnTo>
                  <a:lnTo>
                    <a:pt x="89535" y="24853"/>
                  </a:lnTo>
                  <a:lnTo>
                    <a:pt x="89535" y="23914"/>
                  </a:lnTo>
                  <a:close/>
                </a:path>
                <a:path w="123190" h="62864">
                  <a:moveTo>
                    <a:pt x="89535" y="14859"/>
                  </a:moveTo>
                  <a:lnTo>
                    <a:pt x="82029" y="14859"/>
                  </a:lnTo>
                  <a:lnTo>
                    <a:pt x="78867" y="17691"/>
                  </a:lnTo>
                  <a:lnTo>
                    <a:pt x="76695" y="21094"/>
                  </a:lnTo>
                  <a:lnTo>
                    <a:pt x="89535" y="21094"/>
                  </a:lnTo>
                  <a:lnTo>
                    <a:pt x="89535" y="14859"/>
                  </a:lnTo>
                  <a:close/>
                </a:path>
                <a:path w="123190" h="62864">
                  <a:moveTo>
                    <a:pt x="106845" y="14859"/>
                  </a:moveTo>
                  <a:lnTo>
                    <a:pt x="97459" y="14859"/>
                  </a:lnTo>
                  <a:lnTo>
                    <a:pt x="93878" y="19646"/>
                  </a:lnTo>
                  <a:lnTo>
                    <a:pt x="93878" y="57823"/>
                  </a:lnTo>
                  <a:lnTo>
                    <a:pt x="97459" y="62534"/>
                  </a:lnTo>
                  <a:lnTo>
                    <a:pt x="107873" y="62534"/>
                  </a:lnTo>
                  <a:lnTo>
                    <a:pt x="110337" y="61404"/>
                  </a:lnTo>
                  <a:lnTo>
                    <a:pt x="113842" y="56883"/>
                  </a:lnTo>
                  <a:lnTo>
                    <a:pt x="123063" y="56883"/>
                  </a:lnTo>
                  <a:lnTo>
                    <a:pt x="123063" y="54660"/>
                  </a:lnTo>
                  <a:lnTo>
                    <a:pt x="104724" y="54660"/>
                  </a:lnTo>
                  <a:lnTo>
                    <a:pt x="103547" y="52260"/>
                  </a:lnTo>
                  <a:lnTo>
                    <a:pt x="103428" y="25120"/>
                  </a:lnTo>
                  <a:lnTo>
                    <a:pt x="104876" y="22733"/>
                  </a:lnTo>
                  <a:lnTo>
                    <a:pt x="123063" y="22733"/>
                  </a:lnTo>
                  <a:lnTo>
                    <a:pt x="123063" y="19646"/>
                  </a:lnTo>
                  <a:lnTo>
                    <a:pt x="113499" y="19646"/>
                  </a:lnTo>
                  <a:lnTo>
                    <a:pt x="108737" y="15621"/>
                  </a:lnTo>
                  <a:lnTo>
                    <a:pt x="106845" y="14859"/>
                  </a:lnTo>
                  <a:close/>
                </a:path>
                <a:path w="123190" h="62864">
                  <a:moveTo>
                    <a:pt x="123063" y="56883"/>
                  </a:moveTo>
                  <a:lnTo>
                    <a:pt x="114020" y="56883"/>
                  </a:lnTo>
                  <a:lnTo>
                    <a:pt x="114020" y="61658"/>
                  </a:lnTo>
                  <a:lnTo>
                    <a:pt x="123063" y="61658"/>
                  </a:lnTo>
                  <a:lnTo>
                    <a:pt x="123063" y="56883"/>
                  </a:lnTo>
                  <a:close/>
                </a:path>
                <a:path w="123190" h="62864">
                  <a:moveTo>
                    <a:pt x="123063" y="22733"/>
                  </a:moveTo>
                  <a:lnTo>
                    <a:pt x="109931" y="22733"/>
                  </a:lnTo>
                  <a:lnTo>
                    <a:pt x="111442" y="23685"/>
                  </a:lnTo>
                  <a:lnTo>
                    <a:pt x="113499" y="25120"/>
                  </a:lnTo>
                  <a:lnTo>
                    <a:pt x="113499" y="52260"/>
                  </a:lnTo>
                  <a:lnTo>
                    <a:pt x="111531" y="53632"/>
                  </a:lnTo>
                  <a:lnTo>
                    <a:pt x="109931" y="54660"/>
                  </a:lnTo>
                  <a:lnTo>
                    <a:pt x="123063" y="54660"/>
                  </a:lnTo>
                  <a:lnTo>
                    <a:pt x="123063" y="22733"/>
                  </a:lnTo>
                  <a:close/>
                </a:path>
                <a:path w="123190" h="62864">
                  <a:moveTo>
                    <a:pt x="123063" y="0"/>
                  </a:moveTo>
                  <a:lnTo>
                    <a:pt x="113499" y="0"/>
                  </a:lnTo>
                  <a:lnTo>
                    <a:pt x="113499" y="19646"/>
                  </a:lnTo>
                  <a:lnTo>
                    <a:pt x="123063" y="19646"/>
                  </a:lnTo>
                  <a:lnTo>
                    <a:pt x="123063" y="0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5" name="object 6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0161838" y="19840139"/>
            <a:ext cx="4015270" cy="3370629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818504" y="14450730"/>
            <a:ext cx="4580946" cy="2802661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5238255" y="20286577"/>
            <a:ext cx="7744114" cy="2474335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45301634" y="26543718"/>
            <a:ext cx="932409" cy="4836625"/>
            <a:chOff x="14500364" y="8494090"/>
            <a:chExt cx="298450" cy="1548130"/>
          </a:xfrm>
        </p:grpSpPr>
        <p:sp>
          <p:nvSpPr>
            <p:cNvPr id="69" name="object 69"/>
            <p:cNvSpPr/>
            <p:nvPr/>
          </p:nvSpPr>
          <p:spPr>
            <a:xfrm>
              <a:off x="14500364" y="9010105"/>
              <a:ext cx="298450" cy="516255"/>
            </a:xfrm>
            <a:custGeom>
              <a:avLst/>
              <a:gdLst/>
              <a:ahLst/>
              <a:cxnLst/>
              <a:rect l="l" t="t" r="r" b="b"/>
              <a:pathLst>
                <a:path w="298450" h="516254">
                  <a:moveTo>
                    <a:pt x="297891" y="0"/>
                  </a:moveTo>
                  <a:lnTo>
                    <a:pt x="148831" y="0"/>
                  </a:lnTo>
                  <a:lnTo>
                    <a:pt x="0" y="258000"/>
                  </a:lnTo>
                  <a:lnTo>
                    <a:pt x="148831" y="515988"/>
                  </a:lnTo>
                  <a:lnTo>
                    <a:pt x="297891" y="515988"/>
                  </a:lnTo>
                  <a:lnTo>
                    <a:pt x="297891" y="0"/>
                  </a:lnTo>
                  <a:close/>
                </a:path>
              </a:pathLst>
            </a:custGeom>
            <a:solidFill>
              <a:srgbClr val="FFF1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14500364" y="8494090"/>
              <a:ext cx="298450" cy="516255"/>
            </a:xfrm>
            <a:custGeom>
              <a:avLst/>
              <a:gdLst/>
              <a:ahLst/>
              <a:cxnLst/>
              <a:rect l="l" t="t" r="r" b="b"/>
              <a:pathLst>
                <a:path w="298450" h="516254">
                  <a:moveTo>
                    <a:pt x="297891" y="0"/>
                  </a:moveTo>
                  <a:lnTo>
                    <a:pt x="148831" y="0"/>
                  </a:lnTo>
                  <a:lnTo>
                    <a:pt x="0" y="257975"/>
                  </a:lnTo>
                  <a:lnTo>
                    <a:pt x="148831" y="516013"/>
                  </a:lnTo>
                  <a:lnTo>
                    <a:pt x="297891" y="516013"/>
                  </a:lnTo>
                  <a:lnTo>
                    <a:pt x="297891" y="0"/>
                  </a:lnTo>
                  <a:close/>
                </a:path>
              </a:pathLst>
            </a:custGeom>
            <a:solidFill>
              <a:srgbClr val="FDD1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14500364" y="9526090"/>
              <a:ext cx="298450" cy="516255"/>
            </a:xfrm>
            <a:custGeom>
              <a:avLst/>
              <a:gdLst/>
              <a:ahLst/>
              <a:cxnLst/>
              <a:rect l="l" t="t" r="r" b="b"/>
              <a:pathLst>
                <a:path w="298450" h="516254">
                  <a:moveTo>
                    <a:pt x="297891" y="0"/>
                  </a:moveTo>
                  <a:lnTo>
                    <a:pt x="148831" y="0"/>
                  </a:lnTo>
                  <a:lnTo>
                    <a:pt x="0" y="258051"/>
                  </a:lnTo>
                  <a:lnTo>
                    <a:pt x="148831" y="516013"/>
                  </a:lnTo>
                  <a:lnTo>
                    <a:pt x="297891" y="516013"/>
                  </a:lnTo>
                  <a:lnTo>
                    <a:pt x="297891" y="0"/>
                  </a:lnTo>
                  <a:close/>
                </a:path>
              </a:pathLst>
            </a:custGeom>
            <a:solidFill>
              <a:srgbClr val="F398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17943439" y="1369504"/>
            <a:ext cx="4836625" cy="932409"/>
            <a:chOff x="5743422" y="436207"/>
            <a:chExt cx="1548130" cy="298450"/>
          </a:xfrm>
        </p:grpSpPr>
        <p:sp>
          <p:nvSpPr>
            <p:cNvPr id="73" name="object 73"/>
            <p:cNvSpPr/>
            <p:nvPr/>
          </p:nvSpPr>
          <p:spPr>
            <a:xfrm>
              <a:off x="6259436" y="436207"/>
              <a:ext cx="516255" cy="298450"/>
            </a:xfrm>
            <a:custGeom>
              <a:avLst/>
              <a:gdLst/>
              <a:ahLst/>
              <a:cxnLst/>
              <a:rect l="l" t="t" r="r" b="b"/>
              <a:pathLst>
                <a:path w="516254" h="298450">
                  <a:moveTo>
                    <a:pt x="515988" y="0"/>
                  </a:moveTo>
                  <a:lnTo>
                    <a:pt x="0" y="0"/>
                  </a:lnTo>
                  <a:lnTo>
                    <a:pt x="0" y="149021"/>
                  </a:lnTo>
                  <a:lnTo>
                    <a:pt x="258000" y="297853"/>
                  </a:lnTo>
                  <a:lnTo>
                    <a:pt x="515988" y="149021"/>
                  </a:lnTo>
                  <a:lnTo>
                    <a:pt x="515988" y="0"/>
                  </a:lnTo>
                  <a:close/>
                </a:path>
              </a:pathLst>
            </a:custGeom>
            <a:solidFill>
              <a:srgbClr val="FFF1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5743422" y="436207"/>
              <a:ext cx="516255" cy="298450"/>
            </a:xfrm>
            <a:custGeom>
              <a:avLst/>
              <a:gdLst/>
              <a:ahLst/>
              <a:cxnLst/>
              <a:rect l="l" t="t" r="r" b="b"/>
              <a:pathLst>
                <a:path w="516254" h="298450">
                  <a:moveTo>
                    <a:pt x="516013" y="0"/>
                  </a:moveTo>
                  <a:lnTo>
                    <a:pt x="0" y="0"/>
                  </a:lnTo>
                  <a:lnTo>
                    <a:pt x="0" y="149021"/>
                  </a:lnTo>
                  <a:lnTo>
                    <a:pt x="257975" y="297853"/>
                  </a:lnTo>
                  <a:lnTo>
                    <a:pt x="516013" y="149021"/>
                  </a:lnTo>
                  <a:lnTo>
                    <a:pt x="516013" y="0"/>
                  </a:lnTo>
                  <a:close/>
                </a:path>
              </a:pathLst>
            </a:custGeom>
            <a:solidFill>
              <a:srgbClr val="FDD1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6775411" y="436207"/>
              <a:ext cx="516255" cy="298450"/>
            </a:xfrm>
            <a:custGeom>
              <a:avLst/>
              <a:gdLst/>
              <a:ahLst/>
              <a:cxnLst/>
              <a:rect l="l" t="t" r="r" b="b"/>
              <a:pathLst>
                <a:path w="516254" h="298450">
                  <a:moveTo>
                    <a:pt x="516013" y="0"/>
                  </a:moveTo>
                  <a:lnTo>
                    <a:pt x="0" y="0"/>
                  </a:lnTo>
                  <a:lnTo>
                    <a:pt x="0" y="149021"/>
                  </a:lnTo>
                  <a:lnTo>
                    <a:pt x="258051" y="297853"/>
                  </a:lnTo>
                  <a:lnTo>
                    <a:pt x="516013" y="149021"/>
                  </a:lnTo>
                  <a:lnTo>
                    <a:pt x="516013" y="0"/>
                  </a:lnTo>
                  <a:close/>
                </a:path>
              </a:pathLst>
            </a:custGeom>
            <a:solidFill>
              <a:srgbClr val="F39800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6" name="object 76"/>
          <p:cNvSpPr/>
          <p:nvPr/>
        </p:nvSpPr>
        <p:spPr>
          <a:xfrm>
            <a:off x="2402142" y="4047302"/>
            <a:ext cx="563413" cy="656654"/>
          </a:xfrm>
          <a:custGeom>
            <a:avLst/>
            <a:gdLst/>
            <a:ahLst/>
            <a:cxnLst/>
            <a:rect l="l" t="t" r="r" b="b"/>
            <a:pathLst>
              <a:path w="180340" h="210184">
                <a:moveTo>
                  <a:pt x="0" y="0"/>
                </a:moveTo>
                <a:lnTo>
                  <a:pt x="0" y="209740"/>
                </a:lnTo>
                <a:lnTo>
                  <a:pt x="179793" y="104863"/>
                </a:lnTo>
                <a:lnTo>
                  <a:pt x="0" y="0"/>
                </a:lnTo>
                <a:close/>
              </a:path>
            </a:pathLst>
          </a:custGeom>
          <a:solidFill>
            <a:srgbClr val="FDD000"/>
          </a:solidFill>
        </p:spPr>
        <p:txBody>
          <a:bodyPr wrap="square" lIns="0" tIns="0" rIns="0" bIns="0" rtlCol="0"/>
          <a:lstStyle/>
          <a:p>
            <a:pPr defTabSz="2856768"/>
            <a:endParaRPr sz="5624" kern="0">
              <a:solidFill>
                <a:sysClr val="windowText" lastClr="000000"/>
              </a:solidFill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674745" y="3860427"/>
            <a:ext cx="11202797" cy="9140376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 defTabSz="2856768">
              <a:spcBef>
                <a:spcPts val="312"/>
              </a:spcBef>
              <a:tabLst>
                <a:tab pos="1527578" algn="l"/>
              </a:tabLst>
            </a:pPr>
            <a:r>
              <a:rPr sz="5624" b="1" kern="0" spc="-156" dirty="0">
                <a:solidFill>
                  <a:srgbClr val="696969"/>
                </a:solidFill>
                <a:latin typeface="Microsoft YaHei"/>
                <a:cs typeface="Microsoft YaHei"/>
              </a:rPr>
              <a:t>C</a:t>
            </a:r>
            <a:r>
              <a:rPr sz="5624" b="1" kern="0" dirty="0">
                <a:solidFill>
                  <a:srgbClr val="696969"/>
                </a:solidFill>
                <a:latin typeface="Microsoft YaHei"/>
                <a:cs typeface="Microsoft YaHei"/>
              </a:rPr>
              <a:t>	</a:t>
            </a:r>
            <a:r>
              <a:rPr sz="4686" b="1" kern="0" spc="-47" dirty="0">
                <a:solidFill>
                  <a:srgbClr val="696969"/>
                </a:solidFill>
                <a:latin typeface="Microsoft YaHei"/>
                <a:cs typeface="Microsoft YaHei"/>
              </a:rPr>
              <a:t>電子組裝</a:t>
            </a:r>
            <a:endParaRPr sz="4686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defTabSz="2856768">
              <a:spcBef>
                <a:spcPts val="4202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微波吸收材料  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微電子材料  ...................................................................................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電子灌封材料  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導熱材料  .......................................................................................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助焊劑/錫膏/膠水  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針筒式錫膏  ...................................................................................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marR="57532" defTabSz="2856768">
              <a:lnSpc>
                <a:spcPct val="166700"/>
              </a:lnSpc>
            </a:pPr>
            <a:r>
              <a:rPr sz="3124" kern="0" spc="-31" dirty="0">
                <a:solidFill>
                  <a:srgbClr val="696969"/>
                </a:solidFill>
                <a:latin typeface="Microsoft YaHei"/>
                <a:cs typeface="Microsoft YaHei"/>
              </a:rPr>
              <a:t>錫膏 ...............................................................................................</a:t>
            </a:r>
            <a:r>
              <a:rPr sz="3124" kern="0" spc="1562" dirty="0">
                <a:solidFill>
                  <a:srgbClr val="696969"/>
                </a:solidFill>
                <a:latin typeface="Microsoft YaHei"/>
                <a:cs typeface="Microsoft YaHei"/>
              </a:rPr>
              <a:t>  </a:t>
            </a:r>
            <a:r>
              <a:rPr sz="3124" kern="0" dirty="0">
                <a:solidFill>
                  <a:srgbClr val="696969"/>
                </a:solidFill>
                <a:latin typeface="Microsoft YaHei"/>
                <a:cs typeface="Microsoft YaHei"/>
              </a:rPr>
              <a:t>TIMS</a:t>
            </a: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 導熱介面材料解決方案 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锡膏印刷模板纳米涂层  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726095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電子產品防水塗層  .......................................................................</a:t>
            </a:r>
            <a:endParaRPr sz="3124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15330313" y="7559867"/>
            <a:ext cx="1979882" cy="563413"/>
            <a:chOff x="4907000" y="2417648"/>
            <a:chExt cx="633730" cy="180340"/>
          </a:xfrm>
        </p:grpSpPr>
        <p:sp>
          <p:nvSpPr>
            <p:cNvPr id="79" name="object 79"/>
            <p:cNvSpPr/>
            <p:nvPr/>
          </p:nvSpPr>
          <p:spPr>
            <a:xfrm>
              <a:off x="4907000" y="2417648"/>
              <a:ext cx="469900" cy="180340"/>
            </a:xfrm>
            <a:custGeom>
              <a:avLst/>
              <a:gdLst/>
              <a:ahLst/>
              <a:cxnLst/>
              <a:rect l="l" t="t" r="r" b="b"/>
              <a:pathLst>
                <a:path w="469900" h="180339">
                  <a:moveTo>
                    <a:pt x="469861" y="0"/>
                  </a:moveTo>
                  <a:lnTo>
                    <a:pt x="0" y="0"/>
                  </a:lnTo>
                  <a:lnTo>
                    <a:pt x="0" y="86931"/>
                  </a:lnTo>
                  <a:lnTo>
                    <a:pt x="138214" y="86931"/>
                  </a:lnTo>
                  <a:lnTo>
                    <a:pt x="138214" y="109296"/>
                  </a:lnTo>
                  <a:lnTo>
                    <a:pt x="0" y="109296"/>
                  </a:lnTo>
                  <a:lnTo>
                    <a:pt x="0" y="179984"/>
                  </a:lnTo>
                  <a:lnTo>
                    <a:pt x="469861" y="179984"/>
                  </a:lnTo>
                  <a:lnTo>
                    <a:pt x="469861" y="152514"/>
                  </a:lnTo>
                  <a:lnTo>
                    <a:pt x="99504" y="152514"/>
                  </a:lnTo>
                  <a:lnTo>
                    <a:pt x="99504" y="113728"/>
                  </a:lnTo>
                  <a:lnTo>
                    <a:pt x="143154" y="113728"/>
                  </a:lnTo>
                  <a:lnTo>
                    <a:pt x="143154" y="82524"/>
                  </a:lnTo>
                  <a:lnTo>
                    <a:pt x="99504" y="82524"/>
                  </a:lnTo>
                  <a:lnTo>
                    <a:pt x="99504" y="56616"/>
                  </a:lnTo>
                  <a:lnTo>
                    <a:pt x="469861" y="56273"/>
                  </a:lnTo>
                  <a:lnTo>
                    <a:pt x="469861" y="0"/>
                  </a:lnTo>
                  <a:close/>
                </a:path>
                <a:path w="469900" h="180339">
                  <a:moveTo>
                    <a:pt x="469861" y="56273"/>
                  </a:moveTo>
                  <a:lnTo>
                    <a:pt x="144856" y="56273"/>
                  </a:lnTo>
                  <a:lnTo>
                    <a:pt x="153877" y="57014"/>
                  </a:lnTo>
                  <a:lnTo>
                    <a:pt x="162232" y="59736"/>
                  </a:lnTo>
                  <a:lnTo>
                    <a:pt x="169487" y="64612"/>
                  </a:lnTo>
                  <a:lnTo>
                    <a:pt x="175209" y="71818"/>
                  </a:lnTo>
                  <a:lnTo>
                    <a:pt x="179298" y="83395"/>
                  </a:lnTo>
                  <a:lnTo>
                    <a:pt x="180748" y="95719"/>
                  </a:lnTo>
                  <a:lnTo>
                    <a:pt x="180746" y="96888"/>
                  </a:lnTo>
                  <a:lnTo>
                    <a:pt x="158053" y="133062"/>
                  </a:lnTo>
                  <a:lnTo>
                    <a:pt x="136994" y="136220"/>
                  </a:lnTo>
                  <a:lnTo>
                    <a:pt x="136994" y="152514"/>
                  </a:lnTo>
                  <a:lnTo>
                    <a:pt x="239826" y="152514"/>
                  </a:lnTo>
                  <a:lnTo>
                    <a:pt x="191185" y="152387"/>
                  </a:lnTo>
                  <a:lnTo>
                    <a:pt x="185712" y="151218"/>
                  </a:lnTo>
                  <a:lnTo>
                    <a:pt x="180047" y="147802"/>
                  </a:lnTo>
                  <a:lnTo>
                    <a:pt x="177457" y="142328"/>
                  </a:lnTo>
                  <a:lnTo>
                    <a:pt x="174942" y="135674"/>
                  </a:lnTo>
                  <a:lnTo>
                    <a:pt x="174142" y="127050"/>
                  </a:lnTo>
                  <a:lnTo>
                    <a:pt x="178104" y="120789"/>
                  </a:lnTo>
                  <a:lnTo>
                    <a:pt x="185837" y="115882"/>
                  </a:lnTo>
                  <a:lnTo>
                    <a:pt x="195938" y="113877"/>
                  </a:lnTo>
                  <a:lnTo>
                    <a:pt x="204711" y="113563"/>
                  </a:lnTo>
                  <a:lnTo>
                    <a:pt x="212966" y="113563"/>
                  </a:lnTo>
                  <a:lnTo>
                    <a:pt x="212966" y="108813"/>
                  </a:lnTo>
                  <a:lnTo>
                    <a:pt x="184556" y="108813"/>
                  </a:lnTo>
                  <a:lnTo>
                    <a:pt x="184556" y="85813"/>
                  </a:lnTo>
                  <a:lnTo>
                    <a:pt x="264157" y="85813"/>
                  </a:lnTo>
                  <a:lnTo>
                    <a:pt x="266836" y="85382"/>
                  </a:lnTo>
                  <a:lnTo>
                    <a:pt x="276244" y="85058"/>
                  </a:lnTo>
                  <a:lnTo>
                    <a:pt x="291376" y="85058"/>
                  </a:lnTo>
                  <a:lnTo>
                    <a:pt x="291376" y="56616"/>
                  </a:lnTo>
                  <a:lnTo>
                    <a:pt x="469861" y="56616"/>
                  </a:lnTo>
                  <a:lnTo>
                    <a:pt x="469861" y="56273"/>
                  </a:lnTo>
                  <a:close/>
                </a:path>
                <a:path w="469900" h="180339">
                  <a:moveTo>
                    <a:pt x="264157" y="85813"/>
                  </a:moveTo>
                  <a:lnTo>
                    <a:pt x="223723" y="85813"/>
                  </a:lnTo>
                  <a:lnTo>
                    <a:pt x="229361" y="85940"/>
                  </a:lnTo>
                  <a:lnTo>
                    <a:pt x="234607" y="89319"/>
                  </a:lnTo>
                  <a:lnTo>
                    <a:pt x="237464" y="94411"/>
                  </a:lnTo>
                  <a:lnTo>
                    <a:pt x="239204" y="97675"/>
                  </a:lnTo>
                  <a:lnTo>
                    <a:pt x="239864" y="101320"/>
                  </a:lnTo>
                  <a:lnTo>
                    <a:pt x="239951" y="119559"/>
                  </a:lnTo>
                  <a:lnTo>
                    <a:pt x="239826" y="152514"/>
                  </a:lnTo>
                  <a:lnTo>
                    <a:pt x="245744" y="152514"/>
                  </a:lnTo>
                  <a:lnTo>
                    <a:pt x="245620" y="131292"/>
                  </a:lnTo>
                  <a:lnTo>
                    <a:pt x="245744" y="93751"/>
                  </a:lnTo>
                  <a:lnTo>
                    <a:pt x="252933" y="88925"/>
                  </a:lnTo>
                  <a:lnTo>
                    <a:pt x="258800" y="86677"/>
                  </a:lnTo>
                  <a:lnTo>
                    <a:pt x="264157" y="85813"/>
                  </a:lnTo>
                  <a:close/>
                </a:path>
                <a:path w="469900" h="180339">
                  <a:moveTo>
                    <a:pt x="291376" y="85058"/>
                  </a:moveTo>
                  <a:lnTo>
                    <a:pt x="276244" y="85058"/>
                  </a:lnTo>
                  <a:lnTo>
                    <a:pt x="284060" y="85220"/>
                  </a:lnTo>
                  <a:lnTo>
                    <a:pt x="287324" y="85382"/>
                  </a:lnTo>
                  <a:lnTo>
                    <a:pt x="287324" y="109296"/>
                  </a:lnTo>
                  <a:lnTo>
                    <a:pt x="272135" y="109296"/>
                  </a:lnTo>
                  <a:lnTo>
                    <a:pt x="272135" y="152514"/>
                  </a:lnTo>
                  <a:lnTo>
                    <a:pt x="291376" y="152514"/>
                  </a:lnTo>
                  <a:lnTo>
                    <a:pt x="291376" y="85058"/>
                  </a:lnTo>
                  <a:close/>
                </a:path>
                <a:path w="469900" h="180339">
                  <a:moveTo>
                    <a:pt x="317893" y="131292"/>
                  </a:moveTo>
                  <a:lnTo>
                    <a:pt x="317893" y="152514"/>
                  </a:lnTo>
                  <a:lnTo>
                    <a:pt x="330034" y="152514"/>
                  </a:lnTo>
                  <a:lnTo>
                    <a:pt x="317893" y="131292"/>
                  </a:lnTo>
                  <a:close/>
                </a:path>
                <a:path w="469900" h="180339">
                  <a:moveTo>
                    <a:pt x="374551" y="85382"/>
                  </a:moveTo>
                  <a:lnTo>
                    <a:pt x="358444" y="85382"/>
                  </a:lnTo>
                  <a:lnTo>
                    <a:pt x="340055" y="118173"/>
                  </a:lnTo>
                  <a:lnTo>
                    <a:pt x="358597" y="152514"/>
                  </a:lnTo>
                  <a:lnTo>
                    <a:pt x="413715" y="152514"/>
                  </a:lnTo>
                  <a:lnTo>
                    <a:pt x="372643" y="152387"/>
                  </a:lnTo>
                  <a:lnTo>
                    <a:pt x="364337" y="151079"/>
                  </a:lnTo>
                  <a:lnTo>
                    <a:pt x="352600" y="120789"/>
                  </a:lnTo>
                  <a:lnTo>
                    <a:pt x="352679" y="115882"/>
                  </a:lnTo>
                  <a:lnTo>
                    <a:pt x="352831" y="111141"/>
                  </a:lnTo>
                  <a:lnTo>
                    <a:pt x="353622" y="102742"/>
                  </a:lnTo>
                  <a:lnTo>
                    <a:pt x="354101" y="96075"/>
                  </a:lnTo>
                  <a:lnTo>
                    <a:pt x="359333" y="89827"/>
                  </a:lnTo>
                  <a:lnTo>
                    <a:pt x="365785" y="87337"/>
                  </a:lnTo>
                  <a:lnTo>
                    <a:pt x="374551" y="85382"/>
                  </a:lnTo>
                  <a:close/>
                </a:path>
                <a:path w="469900" h="180339">
                  <a:moveTo>
                    <a:pt x="386676" y="106476"/>
                  </a:moveTo>
                  <a:lnTo>
                    <a:pt x="382155" y="106476"/>
                  </a:lnTo>
                  <a:lnTo>
                    <a:pt x="382155" y="130200"/>
                  </a:lnTo>
                  <a:lnTo>
                    <a:pt x="413715" y="130200"/>
                  </a:lnTo>
                  <a:lnTo>
                    <a:pt x="413715" y="152514"/>
                  </a:lnTo>
                  <a:lnTo>
                    <a:pt x="419519" y="152514"/>
                  </a:lnTo>
                  <a:lnTo>
                    <a:pt x="419532" y="125882"/>
                  </a:lnTo>
                  <a:lnTo>
                    <a:pt x="386676" y="125882"/>
                  </a:lnTo>
                  <a:lnTo>
                    <a:pt x="386676" y="106476"/>
                  </a:lnTo>
                  <a:close/>
                </a:path>
                <a:path w="469900" h="180339">
                  <a:moveTo>
                    <a:pt x="469861" y="85239"/>
                  </a:moveTo>
                  <a:lnTo>
                    <a:pt x="443766" y="85239"/>
                  </a:lnTo>
                  <a:lnTo>
                    <a:pt x="452640" y="85364"/>
                  </a:lnTo>
                  <a:lnTo>
                    <a:pt x="461200" y="85382"/>
                  </a:lnTo>
                  <a:lnTo>
                    <a:pt x="461200" y="109296"/>
                  </a:lnTo>
                  <a:lnTo>
                    <a:pt x="446023" y="109296"/>
                  </a:lnTo>
                  <a:lnTo>
                    <a:pt x="446023" y="152514"/>
                  </a:lnTo>
                  <a:lnTo>
                    <a:pt x="469861" y="152514"/>
                  </a:lnTo>
                  <a:lnTo>
                    <a:pt x="469861" y="85239"/>
                  </a:lnTo>
                  <a:close/>
                </a:path>
                <a:path w="469900" h="180339">
                  <a:moveTo>
                    <a:pt x="212966" y="113563"/>
                  </a:moveTo>
                  <a:lnTo>
                    <a:pt x="204711" y="113563"/>
                  </a:lnTo>
                  <a:lnTo>
                    <a:pt x="208457" y="113728"/>
                  </a:lnTo>
                  <a:lnTo>
                    <a:pt x="208457" y="132079"/>
                  </a:lnTo>
                  <a:lnTo>
                    <a:pt x="212966" y="132079"/>
                  </a:lnTo>
                  <a:lnTo>
                    <a:pt x="212966" y="113563"/>
                  </a:lnTo>
                  <a:close/>
                </a:path>
                <a:path w="469900" h="180339">
                  <a:moveTo>
                    <a:pt x="469861" y="84555"/>
                  </a:moveTo>
                  <a:lnTo>
                    <a:pt x="387054" y="84555"/>
                  </a:lnTo>
                  <a:lnTo>
                    <a:pt x="397721" y="86264"/>
                  </a:lnTo>
                  <a:lnTo>
                    <a:pt x="407390" y="90487"/>
                  </a:lnTo>
                  <a:lnTo>
                    <a:pt x="409917" y="92582"/>
                  </a:lnTo>
                  <a:lnTo>
                    <a:pt x="414273" y="96888"/>
                  </a:lnTo>
                  <a:lnTo>
                    <a:pt x="413270" y="102742"/>
                  </a:lnTo>
                  <a:lnTo>
                    <a:pt x="413599" y="106476"/>
                  </a:lnTo>
                  <a:lnTo>
                    <a:pt x="413715" y="125882"/>
                  </a:lnTo>
                  <a:lnTo>
                    <a:pt x="419532" y="125882"/>
                  </a:lnTo>
                  <a:lnTo>
                    <a:pt x="419544" y="100926"/>
                  </a:lnTo>
                  <a:lnTo>
                    <a:pt x="419925" y="95719"/>
                  </a:lnTo>
                  <a:lnTo>
                    <a:pt x="423494" y="91795"/>
                  </a:lnTo>
                  <a:lnTo>
                    <a:pt x="427837" y="88925"/>
                  </a:lnTo>
                  <a:lnTo>
                    <a:pt x="435268" y="86071"/>
                  </a:lnTo>
                  <a:lnTo>
                    <a:pt x="443766" y="85239"/>
                  </a:lnTo>
                  <a:lnTo>
                    <a:pt x="469861" y="85239"/>
                  </a:lnTo>
                  <a:lnTo>
                    <a:pt x="469861" y="84555"/>
                  </a:lnTo>
                  <a:close/>
                </a:path>
                <a:path w="469900" h="180339">
                  <a:moveTo>
                    <a:pt x="469861" y="56616"/>
                  </a:moveTo>
                  <a:lnTo>
                    <a:pt x="317893" y="56616"/>
                  </a:lnTo>
                  <a:lnTo>
                    <a:pt x="317893" y="106692"/>
                  </a:lnTo>
                  <a:lnTo>
                    <a:pt x="330288" y="85382"/>
                  </a:lnTo>
                  <a:lnTo>
                    <a:pt x="374551" y="85382"/>
                  </a:lnTo>
                  <a:lnTo>
                    <a:pt x="376154" y="85024"/>
                  </a:lnTo>
                  <a:lnTo>
                    <a:pt x="387054" y="84555"/>
                  </a:lnTo>
                  <a:lnTo>
                    <a:pt x="469861" y="84555"/>
                  </a:lnTo>
                  <a:lnTo>
                    <a:pt x="469861" y="56616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391975" y="2420251"/>
              <a:ext cx="10795" cy="175895"/>
            </a:xfrm>
            <a:custGeom>
              <a:avLst/>
              <a:gdLst/>
              <a:ahLst/>
              <a:cxnLst/>
              <a:rect l="l" t="t" r="r" b="b"/>
              <a:pathLst>
                <a:path w="10795" h="175894">
                  <a:moveTo>
                    <a:pt x="10426" y="0"/>
                  </a:moveTo>
                  <a:lnTo>
                    <a:pt x="0" y="0"/>
                  </a:lnTo>
                  <a:lnTo>
                    <a:pt x="0" y="175412"/>
                  </a:lnTo>
                  <a:lnTo>
                    <a:pt x="10426" y="175412"/>
                  </a:lnTo>
                  <a:lnTo>
                    <a:pt x="10426" y="0"/>
                  </a:lnTo>
                  <a:close/>
                </a:path>
              </a:pathLst>
            </a:custGeom>
            <a:solidFill>
              <a:srgbClr val="F7B12A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417565" y="2508021"/>
              <a:ext cx="123189" cy="62865"/>
            </a:xfrm>
            <a:custGeom>
              <a:avLst/>
              <a:gdLst/>
              <a:ahLst/>
              <a:cxnLst/>
              <a:rect l="l" t="t" r="r" b="b"/>
              <a:pathLst>
                <a:path w="123189" h="62864">
                  <a:moveTo>
                    <a:pt x="10604" y="0"/>
                  </a:moveTo>
                  <a:lnTo>
                    <a:pt x="0" y="0"/>
                  </a:lnTo>
                  <a:lnTo>
                    <a:pt x="0" y="61658"/>
                  </a:lnTo>
                  <a:lnTo>
                    <a:pt x="27254" y="61658"/>
                  </a:lnTo>
                  <a:lnTo>
                    <a:pt x="27254" y="52438"/>
                  </a:lnTo>
                  <a:lnTo>
                    <a:pt x="10604" y="52438"/>
                  </a:lnTo>
                  <a:lnTo>
                    <a:pt x="10604" y="0"/>
                  </a:lnTo>
                  <a:close/>
                </a:path>
                <a:path w="123189" h="62864">
                  <a:moveTo>
                    <a:pt x="56730" y="14859"/>
                  </a:moveTo>
                  <a:lnTo>
                    <a:pt x="36588" y="14859"/>
                  </a:lnTo>
                  <a:lnTo>
                    <a:pt x="31635" y="20612"/>
                  </a:lnTo>
                  <a:lnTo>
                    <a:pt x="31635" y="56438"/>
                  </a:lnTo>
                  <a:lnTo>
                    <a:pt x="36499" y="62522"/>
                  </a:lnTo>
                  <a:lnTo>
                    <a:pt x="56375" y="62522"/>
                  </a:lnTo>
                  <a:lnTo>
                    <a:pt x="61328" y="56692"/>
                  </a:lnTo>
                  <a:lnTo>
                    <a:pt x="61328" y="54660"/>
                  </a:lnTo>
                  <a:lnTo>
                    <a:pt x="42989" y="54660"/>
                  </a:lnTo>
                  <a:lnTo>
                    <a:pt x="41186" y="52171"/>
                  </a:lnTo>
                  <a:lnTo>
                    <a:pt x="41186" y="24777"/>
                  </a:lnTo>
                  <a:lnTo>
                    <a:pt x="43345" y="22733"/>
                  </a:lnTo>
                  <a:lnTo>
                    <a:pt x="61328" y="22733"/>
                  </a:lnTo>
                  <a:lnTo>
                    <a:pt x="61328" y="21094"/>
                  </a:lnTo>
                  <a:lnTo>
                    <a:pt x="56730" y="14859"/>
                  </a:lnTo>
                  <a:close/>
                </a:path>
                <a:path w="123189" h="62864">
                  <a:moveTo>
                    <a:pt x="61328" y="22733"/>
                  </a:moveTo>
                  <a:lnTo>
                    <a:pt x="50076" y="22733"/>
                  </a:lnTo>
                  <a:lnTo>
                    <a:pt x="51765" y="25285"/>
                  </a:lnTo>
                  <a:lnTo>
                    <a:pt x="51660" y="52171"/>
                  </a:lnTo>
                  <a:lnTo>
                    <a:pt x="50076" y="54660"/>
                  </a:lnTo>
                  <a:lnTo>
                    <a:pt x="61328" y="54660"/>
                  </a:lnTo>
                  <a:lnTo>
                    <a:pt x="61328" y="22733"/>
                  </a:lnTo>
                  <a:close/>
                </a:path>
                <a:path w="123189" h="62864">
                  <a:moveTo>
                    <a:pt x="76555" y="15722"/>
                  </a:moveTo>
                  <a:lnTo>
                    <a:pt x="67411" y="15722"/>
                  </a:lnTo>
                  <a:lnTo>
                    <a:pt x="67411" y="61658"/>
                  </a:lnTo>
                  <a:lnTo>
                    <a:pt x="76974" y="61658"/>
                  </a:lnTo>
                  <a:lnTo>
                    <a:pt x="76974" y="26568"/>
                  </a:lnTo>
                  <a:lnTo>
                    <a:pt x="79629" y="23914"/>
                  </a:lnTo>
                  <a:lnTo>
                    <a:pt x="89535" y="23914"/>
                  </a:lnTo>
                  <a:lnTo>
                    <a:pt x="89535" y="21094"/>
                  </a:lnTo>
                  <a:lnTo>
                    <a:pt x="76555" y="21094"/>
                  </a:lnTo>
                  <a:lnTo>
                    <a:pt x="76555" y="15722"/>
                  </a:lnTo>
                  <a:close/>
                </a:path>
                <a:path w="123189" h="62864">
                  <a:moveTo>
                    <a:pt x="89535" y="23914"/>
                  </a:moveTo>
                  <a:lnTo>
                    <a:pt x="85166" y="23914"/>
                  </a:lnTo>
                  <a:lnTo>
                    <a:pt x="86855" y="24168"/>
                  </a:lnTo>
                  <a:lnTo>
                    <a:pt x="89535" y="24853"/>
                  </a:lnTo>
                  <a:lnTo>
                    <a:pt x="89535" y="23914"/>
                  </a:lnTo>
                  <a:close/>
                </a:path>
                <a:path w="123189" h="62864">
                  <a:moveTo>
                    <a:pt x="89535" y="14859"/>
                  </a:moveTo>
                  <a:lnTo>
                    <a:pt x="82029" y="14859"/>
                  </a:lnTo>
                  <a:lnTo>
                    <a:pt x="78867" y="17691"/>
                  </a:lnTo>
                  <a:lnTo>
                    <a:pt x="76695" y="21094"/>
                  </a:lnTo>
                  <a:lnTo>
                    <a:pt x="89535" y="21094"/>
                  </a:lnTo>
                  <a:lnTo>
                    <a:pt x="89535" y="14859"/>
                  </a:lnTo>
                  <a:close/>
                </a:path>
                <a:path w="123189" h="62864">
                  <a:moveTo>
                    <a:pt x="106845" y="14859"/>
                  </a:moveTo>
                  <a:lnTo>
                    <a:pt x="97459" y="14859"/>
                  </a:lnTo>
                  <a:lnTo>
                    <a:pt x="93878" y="19646"/>
                  </a:lnTo>
                  <a:lnTo>
                    <a:pt x="93878" y="57810"/>
                  </a:lnTo>
                  <a:lnTo>
                    <a:pt x="97459" y="62522"/>
                  </a:lnTo>
                  <a:lnTo>
                    <a:pt x="107873" y="62522"/>
                  </a:lnTo>
                  <a:lnTo>
                    <a:pt x="110337" y="61404"/>
                  </a:lnTo>
                  <a:lnTo>
                    <a:pt x="113842" y="56883"/>
                  </a:lnTo>
                  <a:lnTo>
                    <a:pt x="123063" y="56883"/>
                  </a:lnTo>
                  <a:lnTo>
                    <a:pt x="123063" y="54660"/>
                  </a:lnTo>
                  <a:lnTo>
                    <a:pt x="104724" y="54660"/>
                  </a:lnTo>
                  <a:lnTo>
                    <a:pt x="103428" y="52006"/>
                  </a:lnTo>
                  <a:lnTo>
                    <a:pt x="103428" y="25120"/>
                  </a:lnTo>
                  <a:lnTo>
                    <a:pt x="104876" y="22733"/>
                  </a:lnTo>
                  <a:lnTo>
                    <a:pt x="123063" y="22733"/>
                  </a:lnTo>
                  <a:lnTo>
                    <a:pt x="123063" y="19646"/>
                  </a:lnTo>
                  <a:lnTo>
                    <a:pt x="113499" y="19646"/>
                  </a:lnTo>
                  <a:lnTo>
                    <a:pt x="108737" y="15633"/>
                  </a:lnTo>
                  <a:lnTo>
                    <a:pt x="106845" y="14859"/>
                  </a:lnTo>
                  <a:close/>
                </a:path>
                <a:path w="123189" h="62864">
                  <a:moveTo>
                    <a:pt x="123063" y="56883"/>
                  </a:moveTo>
                  <a:lnTo>
                    <a:pt x="114020" y="56883"/>
                  </a:lnTo>
                  <a:lnTo>
                    <a:pt x="114020" y="61658"/>
                  </a:lnTo>
                  <a:lnTo>
                    <a:pt x="123063" y="61658"/>
                  </a:lnTo>
                  <a:lnTo>
                    <a:pt x="123063" y="56883"/>
                  </a:lnTo>
                  <a:close/>
                </a:path>
                <a:path w="123189" h="62864">
                  <a:moveTo>
                    <a:pt x="123063" y="22733"/>
                  </a:moveTo>
                  <a:lnTo>
                    <a:pt x="109931" y="22733"/>
                  </a:lnTo>
                  <a:lnTo>
                    <a:pt x="111442" y="23685"/>
                  </a:lnTo>
                  <a:lnTo>
                    <a:pt x="113499" y="25120"/>
                  </a:lnTo>
                  <a:lnTo>
                    <a:pt x="113499" y="52273"/>
                  </a:lnTo>
                  <a:lnTo>
                    <a:pt x="111531" y="53619"/>
                  </a:lnTo>
                  <a:lnTo>
                    <a:pt x="109931" y="54660"/>
                  </a:lnTo>
                  <a:lnTo>
                    <a:pt x="123063" y="54660"/>
                  </a:lnTo>
                  <a:lnTo>
                    <a:pt x="123063" y="22733"/>
                  </a:lnTo>
                  <a:close/>
                </a:path>
                <a:path w="123189" h="62864">
                  <a:moveTo>
                    <a:pt x="123063" y="0"/>
                  </a:moveTo>
                  <a:lnTo>
                    <a:pt x="113499" y="0"/>
                  </a:lnTo>
                  <a:lnTo>
                    <a:pt x="113499" y="19646"/>
                  </a:lnTo>
                  <a:lnTo>
                    <a:pt x="123063" y="19646"/>
                  </a:lnTo>
                  <a:lnTo>
                    <a:pt x="123063" y="0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15359319" y="5180475"/>
            <a:ext cx="2664310" cy="563413"/>
            <a:chOff x="4916284" y="1656041"/>
            <a:chExt cx="852805" cy="180340"/>
          </a:xfrm>
        </p:grpSpPr>
        <p:sp>
          <p:nvSpPr>
            <p:cNvPr id="83" name="object 83"/>
            <p:cNvSpPr/>
            <p:nvPr/>
          </p:nvSpPr>
          <p:spPr>
            <a:xfrm>
              <a:off x="4916284" y="1656041"/>
              <a:ext cx="478790" cy="180340"/>
            </a:xfrm>
            <a:custGeom>
              <a:avLst/>
              <a:gdLst/>
              <a:ahLst/>
              <a:cxnLst/>
              <a:rect l="l" t="t" r="r" b="b"/>
              <a:pathLst>
                <a:path w="478789" h="180339">
                  <a:moveTo>
                    <a:pt x="478726" y="0"/>
                  </a:moveTo>
                  <a:lnTo>
                    <a:pt x="0" y="0"/>
                  </a:lnTo>
                  <a:lnTo>
                    <a:pt x="0" y="86944"/>
                  </a:lnTo>
                  <a:lnTo>
                    <a:pt x="140817" y="86944"/>
                  </a:lnTo>
                  <a:lnTo>
                    <a:pt x="140817" y="109270"/>
                  </a:lnTo>
                  <a:lnTo>
                    <a:pt x="0" y="109270"/>
                  </a:lnTo>
                  <a:lnTo>
                    <a:pt x="0" y="179908"/>
                  </a:lnTo>
                  <a:lnTo>
                    <a:pt x="478726" y="179908"/>
                  </a:lnTo>
                  <a:lnTo>
                    <a:pt x="478726" y="152476"/>
                  </a:lnTo>
                  <a:lnTo>
                    <a:pt x="101320" y="152476"/>
                  </a:lnTo>
                  <a:lnTo>
                    <a:pt x="101320" y="113766"/>
                  </a:lnTo>
                  <a:lnTo>
                    <a:pt x="145897" y="113766"/>
                  </a:lnTo>
                  <a:lnTo>
                    <a:pt x="145897" y="82600"/>
                  </a:lnTo>
                  <a:lnTo>
                    <a:pt x="101320" y="82600"/>
                  </a:lnTo>
                  <a:lnTo>
                    <a:pt x="101320" y="56591"/>
                  </a:lnTo>
                  <a:lnTo>
                    <a:pt x="478726" y="56273"/>
                  </a:lnTo>
                  <a:lnTo>
                    <a:pt x="478726" y="0"/>
                  </a:lnTo>
                  <a:close/>
                </a:path>
                <a:path w="478789" h="180339">
                  <a:moveTo>
                    <a:pt x="478726" y="56273"/>
                  </a:moveTo>
                  <a:lnTo>
                    <a:pt x="147510" y="56273"/>
                  </a:lnTo>
                  <a:lnTo>
                    <a:pt x="156762" y="57000"/>
                  </a:lnTo>
                  <a:lnTo>
                    <a:pt x="165274" y="59716"/>
                  </a:lnTo>
                  <a:lnTo>
                    <a:pt x="184172" y="95681"/>
                  </a:lnTo>
                  <a:lnTo>
                    <a:pt x="184181" y="96799"/>
                  </a:lnTo>
                  <a:lnTo>
                    <a:pt x="182863" y="108826"/>
                  </a:lnTo>
                  <a:lnTo>
                    <a:pt x="150601" y="135547"/>
                  </a:lnTo>
                  <a:lnTo>
                    <a:pt x="139573" y="136144"/>
                  </a:lnTo>
                  <a:lnTo>
                    <a:pt x="139573" y="152476"/>
                  </a:lnTo>
                  <a:lnTo>
                    <a:pt x="244360" y="152476"/>
                  </a:lnTo>
                  <a:lnTo>
                    <a:pt x="194754" y="152336"/>
                  </a:lnTo>
                  <a:lnTo>
                    <a:pt x="189166" y="151091"/>
                  </a:lnTo>
                  <a:lnTo>
                    <a:pt x="177393" y="127025"/>
                  </a:lnTo>
                  <a:lnTo>
                    <a:pt x="181483" y="120764"/>
                  </a:lnTo>
                  <a:lnTo>
                    <a:pt x="189341" y="115888"/>
                  </a:lnTo>
                  <a:lnTo>
                    <a:pt x="199621" y="113903"/>
                  </a:lnTo>
                  <a:lnTo>
                    <a:pt x="208554" y="113599"/>
                  </a:lnTo>
                  <a:lnTo>
                    <a:pt x="216954" y="113599"/>
                  </a:lnTo>
                  <a:lnTo>
                    <a:pt x="216954" y="108826"/>
                  </a:lnTo>
                  <a:lnTo>
                    <a:pt x="187934" y="108826"/>
                  </a:lnTo>
                  <a:lnTo>
                    <a:pt x="187934" y="85750"/>
                  </a:lnTo>
                  <a:lnTo>
                    <a:pt x="269769" y="85750"/>
                  </a:lnTo>
                  <a:lnTo>
                    <a:pt x="271882" y="85418"/>
                  </a:lnTo>
                  <a:lnTo>
                    <a:pt x="281454" y="85129"/>
                  </a:lnTo>
                  <a:lnTo>
                    <a:pt x="296887" y="85129"/>
                  </a:lnTo>
                  <a:lnTo>
                    <a:pt x="296887" y="56591"/>
                  </a:lnTo>
                  <a:lnTo>
                    <a:pt x="478726" y="56591"/>
                  </a:lnTo>
                  <a:lnTo>
                    <a:pt x="478726" y="56273"/>
                  </a:lnTo>
                  <a:close/>
                </a:path>
                <a:path w="478789" h="180339">
                  <a:moveTo>
                    <a:pt x="269769" y="85750"/>
                  </a:moveTo>
                  <a:lnTo>
                    <a:pt x="227926" y="85750"/>
                  </a:lnTo>
                  <a:lnTo>
                    <a:pt x="233692" y="85953"/>
                  </a:lnTo>
                  <a:lnTo>
                    <a:pt x="239090" y="89306"/>
                  </a:lnTo>
                  <a:lnTo>
                    <a:pt x="241884" y="94386"/>
                  </a:lnTo>
                  <a:lnTo>
                    <a:pt x="243865" y="97612"/>
                  </a:lnTo>
                  <a:lnTo>
                    <a:pt x="244360" y="101384"/>
                  </a:lnTo>
                  <a:lnTo>
                    <a:pt x="244468" y="125818"/>
                  </a:lnTo>
                  <a:lnTo>
                    <a:pt x="244360" y="152476"/>
                  </a:lnTo>
                  <a:lnTo>
                    <a:pt x="250444" y="152476"/>
                  </a:lnTo>
                  <a:lnTo>
                    <a:pt x="250234" y="125818"/>
                  </a:lnTo>
                  <a:lnTo>
                    <a:pt x="250347" y="106438"/>
                  </a:lnTo>
                  <a:lnTo>
                    <a:pt x="250444" y="93687"/>
                  </a:lnTo>
                  <a:lnTo>
                    <a:pt x="257695" y="88861"/>
                  </a:lnTo>
                  <a:lnTo>
                    <a:pt x="263715" y="86702"/>
                  </a:lnTo>
                  <a:lnTo>
                    <a:pt x="269769" y="85750"/>
                  </a:lnTo>
                  <a:close/>
                </a:path>
                <a:path w="478789" h="180339">
                  <a:moveTo>
                    <a:pt x="296887" y="85129"/>
                  </a:moveTo>
                  <a:lnTo>
                    <a:pt x="281454" y="85129"/>
                  </a:lnTo>
                  <a:lnTo>
                    <a:pt x="289411" y="85329"/>
                  </a:lnTo>
                  <a:lnTo>
                    <a:pt x="292735" y="85509"/>
                  </a:lnTo>
                  <a:lnTo>
                    <a:pt x="292735" y="109270"/>
                  </a:lnTo>
                  <a:lnTo>
                    <a:pt x="277291" y="109270"/>
                  </a:lnTo>
                  <a:lnTo>
                    <a:pt x="277291" y="152476"/>
                  </a:lnTo>
                  <a:lnTo>
                    <a:pt x="296887" y="152476"/>
                  </a:lnTo>
                  <a:lnTo>
                    <a:pt x="296887" y="85129"/>
                  </a:lnTo>
                  <a:close/>
                </a:path>
                <a:path w="478789" h="180339">
                  <a:moveTo>
                    <a:pt x="323926" y="131229"/>
                  </a:moveTo>
                  <a:lnTo>
                    <a:pt x="323926" y="152476"/>
                  </a:lnTo>
                  <a:lnTo>
                    <a:pt x="336321" y="152476"/>
                  </a:lnTo>
                  <a:lnTo>
                    <a:pt x="323926" y="131229"/>
                  </a:lnTo>
                  <a:close/>
                </a:path>
                <a:path w="478789" h="180339">
                  <a:moveTo>
                    <a:pt x="381100" y="85509"/>
                  </a:moveTo>
                  <a:lnTo>
                    <a:pt x="365239" y="85509"/>
                  </a:lnTo>
                  <a:lnTo>
                    <a:pt x="346443" y="118160"/>
                  </a:lnTo>
                  <a:lnTo>
                    <a:pt x="365353" y="152476"/>
                  </a:lnTo>
                  <a:lnTo>
                    <a:pt x="421551" y="152476"/>
                  </a:lnTo>
                  <a:lnTo>
                    <a:pt x="379742" y="152336"/>
                  </a:lnTo>
                  <a:lnTo>
                    <a:pt x="373376" y="150481"/>
                  </a:lnTo>
                  <a:lnTo>
                    <a:pt x="359273" y="120764"/>
                  </a:lnTo>
                  <a:lnTo>
                    <a:pt x="359349" y="115888"/>
                  </a:lnTo>
                  <a:lnTo>
                    <a:pt x="359499" y="111142"/>
                  </a:lnTo>
                  <a:lnTo>
                    <a:pt x="360465" y="100965"/>
                  </a:lnTo>
                  <a:lnTo>
                    <a:pt x="360895" y="96126"/>
                  </a:lnTo>
                  <a:lnTo>
                    <a:pt x="366166" y="89827"/>
                  </a:lnTo>
                  <a:lnTo>
                    <a:pt x="372681" y="87363"/>
                  </a:lnTo>
                  <a:lnTo>
                    <a:pt x="381100" y="85509"/>
                  </a:lnTo>
                  <a:close/>
                </a:path>
                <a:path w="478789" h="180339">
                  <a:moveTo>
                    <a:pt x="394004" y="106438"/>
                  </a:moveTo>
                  <a:lnTo>
                    <a:pt x="389356" y="106438"/>
                  </a:lnTo>
                  <a:lnTo>
                    <a:pt x="389356" y="130162"/>
                  </a:lnTo>
                  <a:lnTo>
                    <a:pt x="421551" y="130162"/>
                  </a:lnTo>
                  <a:lnTo>
                    <a:pt x="421551" y="152476"/>
                  </a:lnTo>
                  <a:lnTo>
                    <a:pt x="427380" y="152476"/>
                  </a:lnTo>
                  <a:lnTo>
                    <a:pt x="427413" y="125818"/>
                  </a:lnTo>
                  <a:lnTo>
                    <a:pt x="394004" y="125818"/>
                  </a:lnTo>
                  <a:lnTo>
                    <a:pt x="394004" y="106438"/>
                  </a:lnTo>
                  <a:close/>
                </a:path>
                <a:path w="478789" h="180339">
                  <a:moveTo>
                    <a:pt x="478726" y="85285"/>
                  </a:moveTo>
                  <a:lnTo>
                    <a:pt x="452142" y="85285"/>
                  </a:lnTo>
                  <a:lnTo>
                    <a:pt x="461171" y="85445"/>
                  </a:lnTo>
                  <a:lnTo>
                    <a:pt x="469861" y="85509"/>
                  </a:lnTo>
                  <a:lnTo>
                    <a:pt x="469861" y="109270"/>
                  </a:lnTo>
                  <a:lnTo>
                    <a:pt x="454418" y="109270"/>
                  </a:lnTo>
                  <a:lnTo>
                    <a:pt x="454418" y="152476"/>
                  </a:lnTo>
                  <a:lnTo>
                    <a:pt x="478726" y="152476"/>
                  </a:lnTo>
                  <a:lnTo>
                    <a:pt x="478726" y="85285"/>
                  </a:lnTo>
                  <a:close/>
                </a:path>
                <a:path w="478789" h="180339">
                  <a:moveTo>
                    <a:pt x="216954" y="113599"/>
                  </a:moveTo>
                  <a:lnTo>
                    <a:pt x="208554" y="113599"/>
                  </a:lnTo>
                  <a:lnTo>
                    <a:pt x="212369" y="113766"/>
                  </a:lnTo>
                  <a:lnTo>
                    <a:pt x="212369" y="132016"/>
                  </a:lnTo>
                  <a:lnTo>
                    <a:pt x="216954" y="132016"/>
                  </a:lnTo>
                  <a:lnTo>
                    <a:pt x="216954" y="113599"/>
                  </a:lnTo>
                  <a:close/>
                </a:path>
                <a:path w="478789" h="180339">
                  <a:moveTo>
                    <a:pt x="478726" y="84555"/>
                  </a:moveTo>
                  <a:lnTo>
                    <a:pt x="394388" y="84555"/>
                  </a:lnTo>
                  <a:lnTo>
                    <a:pt x="405217" y="86282"/>
                  </a:lnTo>
                  <a:lnTo>
                    <a:pt x="415048" y="90538"/>
                  </a:lnTo>
                  <a:lnTo>
                    <a:pt x="417652" y="92583"/>
                  </a:lnTo>
                  <a:lnTo>
                    <a:pt x="422109" y="96799"/>
                  </a:lnTo>
                  <a:lnTo>
                    <a:pt x="421055" y="102844"/>
                  </a:lnTo>
                  <a:lnTo>
                    <a:pt x="421551" y="108610"/>
                  </a:lnTo>
                  <a:lnTo>
                    <a:pt x="421551" y="125818"/>
                  </a:lnTo>
                  <a:lnTo>
                    <a:pt x="427413" y="125818"/>
                  </a:lnTo>
                  <a:lnTo>
                    <a:pt x="427443" y="100965"/>
                  </a:lnTo>
                  <a:lnTo>
                    <a:pt x="427812" y="95681"/>
                  </a:lnTo>
                  <a:lnTo>
                    <a:pt x="431533" y="91782"/>
                  </a:lnTo>
                  <a:lnTo>
                    <a:pt x="436003" y="88861"/>
                  </a:lnTo>
                  <a:lnTo>
                    <a:pt x="443508" y="86075"/>
                  </a:lnTo>
                  <a:lnTo>
                    <a:pt x="452142" y="85285"/>
                  </a:lnTo>
                  <a:lnTo>
                    <a:pt x="478726" y="85285"/>
                  </a:lnTo>
                  <a:lnTo>
                    <a:pt x="478726" y="84555"/>
                  </a:lnTo>
                  <a:close/>
                </a:path>
                <a:path w="478789" h="180339">
                  <a:moveTo>
                    <a:pt x="478726" y="56591"/>
                  </a:moveTo>
                  <a:lnTo>
                    <a:pt x="323926" y="56591"/>
                  </a:lnTo>
                  <a:lnTo>
                    <a:pt x="323926" y="106667"/>
                  </a:lnTo>
                  <a:lnTo>
                    <a:pt x="336524" y="85509"/>
                  </a:lnTo>
                  <a:lnTo>
                    <a:pt x="381100" y="85509"/>
                  </a:lnTo>
                  <a:lnTo>
                    <a:pt x="383298" y="85025"/>
                  </a:lnTo>
                  <a:lnTo>
                    <a:pt x="394388" y="84555"/>
                  </a:lnTo>
                  <a:lnTo>
                    <a:pt x="478726" y="84555"/>
                  </a:lnTo>
                  <a:lnTo>
                    <a:pt x="478726" y="56591"/>
                  </a:lnTo>
                  <a:close/>
                </a:path>
              </a:pathLst>
            </a:custGeom>
            <a:solidFill>
              <a:srgbClr val="070001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412003" y="1656613"/>
              <a:ext cx="10795" cy="179705"/>
            </a:xfrm>
            <a:custGeom>
              <a:avLst/>
              <a:gdLst/>
              <a:ahLst/>
              <a:cxnLst/>
              <a:rect l="l" t="t" r="r" b="b"/>
              <a:pathLst>
                <a:path w="10795" h="179705">
                  <a:moveTo>
                    <a:pt x="10756" y="0"/>
                  </a:moveTo>
                  <a:lnTo>
                    <a:pt x="0" y="0"/>
                  </a:lnTo>
                  <a:lnTo>
                    <a:pt x="0" y="179463"/>
                  </a:lnTo>
                  <a:lnTo>
                    <a:pt x="10756" y="179463"/>
                  </a:lnTo>
                  <a:lnTo>
                    <a:pt x="10756" y="0"/>
                  </a:lnTo>
                  <a:close/>
                </a:path>
              </a:pathLst>
            </a:custGeom>
            <a:solidFill>
              <a:srgbClr val="F7B12A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5438698" y="1739684"/>
              <a:ext cx="330200" cy="67945"/>
            </a:xfrm>
            <a:custGeom>
              <a:avLst/>
              <a:gdLst/>
              <a:ahLst/>
              <a:cxnLst/>
              <a:rect l="l" t="t" r="r" b="b"/>
              <a:pathLst>
                <a:path w="330200" h="67944">
                  <a:moveTo>
                    <a:pt x="308838" y="51422"/>
                  </a:moveTo>
                  <a:lnTo>
                    <a:pt x="300037" y="53924"/>
                  </a:lnTo>
                  <a:lnTo>
                    <a:pt x="301459" y="62458"/>
                  </a:lnTo>
                  <a:lnTo>
                    <a:pt x="306603" y="67551"/>
                  </a:lnTo>
                  <a:lnTo>
                    <a:pt x="323850" y="67551"/>
                  </a:lnTo>
                  <a:lnTo>
                    <a:pt x="329806" y="63106"/>
                  </a:lnTo>
                  <a:lnTo>
                    <a:pt x="329806" y="59194"/>
                  </a:lnTo>
                  <a:lnTo>
                    <a:pt x="310946" y="59194"/>
                  </a:lnTo>
                  <a:lnTo>
                    <a:pt x="309460" y="55537"/>
                  </a:lnTo>
                  <a:lnTo>
                    <a:pt x="308838" y="51422"/>
                  </a:lnTo>
                  <a:close/>
                </a:path>
                <a:path w="330200" h="67944">
                  <a:moveTo>
                    <a:pt x="322605" y="16865"/>
                  </a:moveTo>
                  <a:lnTo>
                    <a:pt x="307047" y="16865"/>
                  </a:lnTo>
                  <a:lnTo>
                    <a:pt x="301028" y="22148"/>
                  </a:lnTo>
                  <a:lnTo>
                    <a:pt x="301028" y="29895"/>
                  </a:lnTo>
                  <a:lnTo>
                    <a:pt x="304012" y="38250"/>
                  </a:lnTo>
                  <a:lnTo>
                    <a:pt x="310578" y="44251"/>
                  </a:lnTo>
                  <a:lnTo>
                    <a:pt x="317144" y="49335"/>
                  </a:lnTo>
                  <a:lnTo>
                    <a:pt x="320128" y="54940"/>
                  </a:lnTo>
                  <a:lnTo>
                    <a:pt x="320128" y="57619"/>
                  </a:lnTo>
                  <a:lnTo>
                    <a:pt x="318198" y="59194"/>
                  </a:lnTo>
                  <a:lnTo>
                    <a:pt x="329806" y="59194"/>
                  </a:lnTo>
                  <a:lnTo>
                    <a:pt x="329806" y="54305"/>
                  </a:lnTo>
                  <a:lnTo>
                    <a:pt x="326811" y="45346"/>
                  </a:lnTo>
                  <a:lnTo>
                    <a:pt x="320224" y="39158"/>
                  </a:lnTo>
                  <a:lnTo>
                    <a:pt x="313636" y="34254"/>
                  </a:lnTo>
                  <a:lnTo>
                    <a:pt x="310642" y="29146"/>
                  </a:lnTo>
                  <a:lnTo>
                    <a:pt x="310642" y="26542"/>
                  </a:lnTo>
                  <a:lnTo>
                    <a:pt x="312432" y="25184"/>
                  </a:lnTo>
                  <a:lnTo>
                    <a:pt x="328655" y="25184"/>
                  </a:lnTo>
                  <a:lnTo>
                    <a:pt x="328066" y="22148"/>
                  </a:lnTo>
                  <a:lnTo>
                    <a:pt x="322605" y="16865"/>
                  </a:lnTo>
                  <a:close/>
                </a:path>
                <a:path w="330200" h="67944">
                  <a:moveTo>
                    <a:pt x="328655" y="25184"/>
                  </a:moveTo>
                  <a:lnTo>
                    <a:pt x="318389" y="25184"/>
                  </a:lnTo>
                  <a:lnTo>
                    <a:pt x="320255" y="27368"/>
                  </a:lnTo>
                  <a:lnTo>
                    <a:pt x="320992" y="31165"/>
                  </a:lnTo>
                  <a:lnTo>
                    <a:pt x="329552" y="29806"/>
                  </a:lnTo>
                  <a:lnTo>
                    <a:pt x="328655" y="25184"/>
                  </a:lnTo>
                  <a:close/>
                </a:path>
                <a:path w="330200" h="67944">
                  <a:moveTo>
                    <a:pt x="289864" y="16865"/>
                  </a:moveTo>
                  <a:lnTo>
                    <a:pt x="266801" y="16865"/>
                  </a:lnTo>
                  <a:lnTo>
                    <a:pt x="262585" y="24256"/>
                  </a:lnTo>
                  <a:lnTo>
                    <a:pt x="262585" y="60070"/>
                  </a:lnTo>
                  <a:lnTo>
                    <a:pt x="266801" y="67551"/>
                  </a:lnTo>
                  <a:lnTo>
                    <a:pt x="290055" y="67551"/>
                  </a:lnTo>
                  <a:lnTo>
                    <a:pt x="294208" y="60070"/>
                  </a:lnTo>
                  <a:lnTo>
                    <a:pt x="294208" y="59194"/>
                  </a:lnTo>
                  <a:lnTo>
                    <a:pt x="274739" y="59194"/>
                  </a:lnTo>
                  <a:lnTo>
                    <a:pt x="272745" y="56845"/>
                  </a:lnTo>
                  <a:lnTo>
                    <a:pt x="272745" y="27571"/>
                  </a:lnTo>
                  <a:lnTo>
                    <a:pt x="274739" y="25184"/>
                  </a:lnTo>
                  <a:lnTo>
                    <a:pt x="294040" y="25184"/>
                  </a:lnTo>
                  <a:lnTo>
                    <a:pt x="294017" y="23939"/>
                  </a:lnTo>
                  <a:lnTo>
                    <a:pt x="289864" y="16865"/>
                  </a:lnTo>
                  <a:close/>
                </a:path>
                <a:path w="330200" h="67944">
                  <a:moveTo>
                    <a:pt x="294208" y="48094"/>
                  </a:moveTo>
                  <a:lnTo>
                    <a:pt x="284099" y="48094"/>
                  </a:lnTo>
                  <a:lnTo>
                    <a:pt x="284099" y="56845"/>
                  </a:lnTo>
                  <a:lnTo>
                    <a:pt x="281990" y="59194"/>
                  </a:lnTo>
                  <a:lnTo>
                    <a:pt x="294208" y="59194"/>
                  </a:lnTo>
                  <a:lnTo>
                    <a:pt x="294208" y="48094"/>
                  </a:lnTo>
                  <a:close/>
                </a:path>
                <a:path w="330200" h="67944">
                  <a:moveTo>
                    <a:pt x="294040" y="25184"/>
                  </a:moveTo>
                  <a:lnTo>
                    <a:pt x="281990" y="25184"/>
                  </a:lnTo>
                  <a:lnTo>
                    <a:pt x="284099" y="27571"/>
                  </a:lnTo>
                  <a:lnTo>
                    <a:pt x="284099" y="34429"/>
                  </a:lnTo>
                  <a:lnTo>
                    <a:pt x="294208" y="34429"/>
                  </a:lnTo>
                  <a:lnTo>
                    <a:pt x="294040" y="25184"/>
                  </a:lnTo>
                  <a:close/>
                </a:path>
                <a:path w="330200" h="67944">
                  <a:moveTo>
                    <a:pt x="255206" y="965"/>
                  </a:moveTo>
                  <a:lnTo>
                    <a:pt x="245097" y="965"/>
                  </a:lnTo>
                  <a:lnTo>
                    <a:pt x="245097" y="10363"/>
                  </a:lnTo>
                  <a:lnTo>
                    <a:pt x="255206" y="10363"/>
                  </a:lnTo>
                  <a:lnTo>
                    <a:pt x="255206" y="965"/>
                  </a:lnTo>
                  <a:close/>
                </a:path>
                <a:path w="330200" h="67944">
                  <a:moveTo>
                    <a:pt x="255206" y="17741"/>
                  </a:moveTo>
                  <a:lnTo>
                    <a:pt x="245097" y="17741"/>
                  </a:lnTo>
                  <a:lnTo>
                    <a:pt x="245097" y="66586"/>
                  </a:lnTo>
                  <a:lnTo>
                    <a:pt x="255206" y="66586"/>
                  </a:lnTo>
                  <a:lnTo>
                    <a:pt x="255206" y="17741"/>
                  </a:lnTo>
                  <a:close/>
                </a:path>
                <a:path w="330200" h="67944">
                  <a:moveTo>
                    <a:pt x="225450" y="17741"/>
                  </a:moveTo>
                  <a:lnTo>
                    <a:pt x="215773" y="17741"/>
                  </a:lnTo>
                  <a:lnTo>
                    <a:pt x="215773" y="66586"/>
                  </a:lnTo>
                  <a:lnTo>
                    <a:pt x="225933" y="66586"/>
                  </a:lnTo>
                  <a:lnTo>
                    <a:pt x="225933" y="28651"/>
                  </a:lnTo>
                  <a:lnTo>
                    <a:pt x="229273" y="26415"/>
                  </a:lnTo>
                  <a:lnTo>
                    <a:pt x="239331" y="26415"/>
                  </a:lnTo>
                  <a:lnTo>
                    <a:pt x="239331" y="23444"/>
                  </a:lnTo>
                  <a:lnTo>
                    <a:pt x="225450" y="23444"/>
                  </a:lnTo>
                  <a:lnTo>
                    <a:pt x="225450" y="17741"/>
                  </a:lnTo>
                  <a:close/>
                </a:path>
                <a:path w="330200" h="67944">
                  <a:moveTo>
                    <a:pt x="239331" y="26415"/>
                  </a:moveTo>
                  <a:lnTo>
                    <a:pt x="235788" y="26415"/>
                  </a:lnTo>
                  <a:lnTo>
                    <a:pt x="237528" y="26987"/>
                  </a:lnTo>
                  <a:lnTo>
                    <a:pt x="239331" y="27419"/>
                  </a:lnTo>
                  <a:lnTo>
                    <a:pt x="239331" y="26415"/>
                  </a:lnTo>
                  <a:close/>
                </a:path>
                <a:path w="330200" h="67944">
                  <a:moveTo>
                    <a:pt x="239331" y="16865"/>
                  </a:moveTo>
                  <a:lnTo>
                    <a:pt x="232384" y="16865"/>
                  </a:lnTo>
                  <a:lnTo>
                    <a:pt x="228104" y="19265"/>
                  </a:lnTo>
                  <a:lnTo>
                    <a:pt x="225691" y="23444"/>
                  </a:lnTo>
                  <a:lnTo>
                    <a:pt x="239331" y="23444"/>
                  </a:lnTo>
                  <a:lnTo>
                    <a:pt x="239331" y="16865"/>
                  </a:lnTo>
                  <a:close/>
                </a:path>
                <a:path w="330200" h="67944">
                  <a:moveTo>
                    <a:pt x="204368" y="16865"/>
                  </a:moveTo>
                  <a:lnTo>
                    <a:pt x="181076" y="16865"/>
                  </a:lnTo>
                  <a:lnTo>
                    <a:pt x="176911" y="24256"/>
                  </a:lnTo>
                  <a:lnTo>
                    <a:pt x="176911" y="60070"/>
                  </a:lnTo>
                  <a:lnTo>
                    <a:pt x="181076" y="67551"/>
                  </a:lnTo>
                  <a:lnTo>
                    <a:pt x="204114" y="67551"/>
                  </a:lnTo>
                  <a:lnTo>
                    <a:pt x="208381" y="60439"/>
                  </a:lnTo>
                  <a:lnTo>
                    <a:pt x="208396" y="59194"/>
                  </a:lnTo>
                  <a:lnTo>
                    <a:pt x="189128" y="59194"/>
                  </a:lnTo>
                  <a:lnTo>
                    <a:pt x="187083" y="56845"/>
                  </a:lnTo>
                  <a:lnTo>
                    <a:pt x="187083" y="44107"/>
                  </a:lnTo>
                  <a:lnTo>
                    <a:pt x="208508" y="44107"/>
                  </a:lnTo>
                  <a:lnTo>
                    <a:pt x="208508" y="35725"/>
                  </a:lnTo>
                  <a:lnTo>
                    <a:pt x="187083" y="35725"/>
                  </a:lnTo>
                  <a:lnTo>
                    <a:pt x="187083" y="27571"/>
                  </a:lnTo>
                  <a:lnTo>
                    <a:pt x="189128" y="25184"/>
                  </a:lnTo>
                  <a:lnTo>
                    <a:pt x="208508" y="25184"/>
                  </a:lnTo>
                  <a:lnTo>
                    <a:pt x="208508" y="24256"/>
                  </a:lnTo>
                  <a:lnTo>
                    <a:pt x="204368" y="16865"/>
                  </a:lnTo>
                  <a:close/>
                </a:path>
                <a:path w="330200" h="67944">
                  <a:moveTo>
                    <a:pt x="208508" y="50114"/>
                  </a:moveTo>
                  <a:lnTo>
                    <a:pt x="198374" y="50114"/>
                  </a:lnTo>
                  <a:lnTo>
                    <a:pt x="198374" y="56845"/>
                  </a:lnTo>
                  <a:lnTo>
                    <a:pt x="196456" y="59194"/>
                  </a:lnTo>
                  <a:lnTo>
                    <a:pt x="208396" y="59194"/>
                  </a:lnTo>
                  <a:lnTo>
                    <a:pt x="208508" y="50114"/>
                  </a:lnTo>
                  <a:close/>
                </a:path>
                <a:path w="330200" h="67944">
                  <a:moveTo>
                    <a:pt x="208508" y="25184"/>
                  </a:moveTo>
                  <a:lnTo>
                    <a:pt x="196456" y="25184"/>
                  </a:lnTo>
                  <a:lnTo>
                    <a:pt x="198374" y="27571"/>
                  </a:lnTo>
                  <a:lnTo>
                    <a:pt x="198374" y="35725"/>
                  </a:lnTo>
                  <a:lnTo>
                    <a:pt x="208508" y="35725"/>
                  </a:lnTo>
                  <a:lnTo>
                    <a:pt x="208508" y="25184"/>
                  </a:lnTo>
                  <a:close/>
                </a:path>
                <a:path w="330200" h="67944">
                  <a:moveTo>
                    <a:pt x="128612" y="17741"/>
                  </a:moveTo>
                  <a:lnTo>
                    <a:pt x="118872" y="17741"/>
                  </a:lnTo>
                  <a:lnTo>
                    <a:pt x="118872" y="66586"/>
                  </a:lnTo>
                  <a:lnTo>
                    <a:pt x="129108" y="66586"/>
                  </a:lnTo>
                  <a:lnTo>
                    <a:pt x="129108" y="28282"/>
                  </a:lnTo>
                  <a:lnTo>
                    <a:pt x="131457" y="26542"/>
                  </a:lnTo>
                  <a:lnTo>
                    <a:pt x="133502" y="25184"/>
                  </a:lnTo>
                  <a:lnTo>
                    <a:pt x="169659" y="25184"/>
                  </a:lnTo>
                  <a:lnTo>
                    <a:pt x="169659" y="22656"/>
                  </a:lnTo>
                  <a:lnTo>
                    <a:pt x="128612" y="22656"/>
                  </a:lnTo>
                  <a:lnTo>
                    <a:pt x="128612" y="17741"/>
                  </a:lnTo>
                  <a:close/>
                </a:path>
                <a:path w="330200" h="67944">
                  <a:moveTo>
                    <a:pt x="153657" y="25184"/>
                  </a:moveTo>
                  <a:lnTo>
                    <a:pt x="137668" y="25184"/>
                  </a:lnTo>
                  <a:lnTo>
                    <a:pt x="139217" y="26276"/>
                  </a:lnTo>
                  <a:lnTo>
                    <a:pt x="139217" y="66586"/>
                  </a:lnTo>
                  <a:lnTo>
                    <a:pt x="149377" y="66586"/>
                  </a:lnTo>
                  <a:lnTo>
                    <a:pt x="149377" y="28282"/>
                  </a:lnTo>
                  <a:lnTo>
                    <a:pt x="151676" y="26542"/>
                  </a:lnTo>
                  <a:lnTo>
                    <a:pt x="153657" y="25184"/>
                  </a:lnTo>
                  <a:close/>
                </a:path>
                <a:path w="330200" h="67944">
                  <a:moveTo>
                    <a:pt x="169659" y="25184"/>
                  </a:moveTo>
                  <a:lnTo>
                    <a:pt x="157822" y="25184"/>
                  </a:lnTo>
                  <a:lnTo>
                    <a:pt x="159486" y="26276"/>
                  </a:lnTo>
                  <a:lnTo>
                    <a:pt x="159486" y="66586"/>
                  </a:lnTo>
                  <a:lnTo>
                    <a:pt x="169659" y="66586"/>
                  </a:lnTo>
                  <a:lnTo>
                    <a:pt x="169659" y="25184"/>
                  </a:lnTo>
                  <a:close/>
                </a:path>
                <a:path w="330200" h="67944">
                  <a:moveTo>
                    <a:pt x="144983" y="16865"/>
                  </a:moveTo>
                  <a:lnTo>
                    <a:pt x="135001" y="16865"/>
                  </a:lnTo>
                  <a:lnTo>
                    <a:pt x="132829" y="19049"/>
                  </a:lnTo>
                  <a:lnTo>
                    <a:pt x="128612" y="22656"/>
                  </a:lnTo>
                  <a:lnTo>
                    <a:pt x="148704" y="22656"/>
                  </a:lnTo>
                  <a:lnTo>
                    <a:pt x="146596" y="18605"/>
                  </a:lnTo>
                  <a:lnTo>
                    <a:pt x="144983" y="16865"/>
                  </a:lnTo>
                  <a:close/>
                </a:path>
                <a:path w="330200" h="67944">
                  <a:moveTo>
                    <a:pt x="166497" y="16865"/>
                  </a:moveTo>
                  <a:lnTo>
                    <a:pt x="156387" y="16865"/>
                  </a:lnTo>
                  <a:lnTo>
                    <a:pt x="153657" y="17868"/>
                  </a:lnTo>
                  <a:lnTo>
                    <a:pt x="148704" y="22656"/>
                  </a:lnTo>
                  <a:lnTo>
                    <a:pt x="169659" y="22656"/>
                  </a:lnTo>
                  <a:lnTo>
                    <a:pt x="169659" y="20688"/>
                  </a:lnTo>
                  <a:lnTo>
                    <a:pt x="166497" y="16865"/>
                  </a:lnTo>
                  <a:close/>
                </a:path>
                <a:path w="330200" h="67944">
                  <a:moveTo>
                    <a:pt x="107467" y="16865"/>
                  </a:moveTo>
                  <a:lnTo>
                    <a:pt x="84150" y="16865"/>
                  </a:lnTo>
                  <a:lnTo>
                    <a:pt x="79997" y="24256"/>
                  </a:lnTo>
                  <a:lnTo>
                    <a:pt x="79997" y="60070"/>
                  </a:lnTo>
                  <a:lnTo>
                    <a:pt x="84150" y="67551"/>
                  </a:lnTo>
                  <a:lnTo>
                    <a:pt x="107467" y="67551"/>
                  </a:lnTo>
                  <a:lnTo>
                    <a:pt x="111683" y="60070"/>
                  </a:lnTo>
                  <a:lnTo>
                    <a:pt x="111683" y="59194"/>
                  </a:lnTo>
                  <a:lnTo>
                    <a:pt x="92151" y="59194"/>
                  </a:lnTo>
                  <a:lnTo>
                    <a:pt x="90220" y="56845"/>
                  </a:lnTo>
                  <a:lnTo>
                    <a:pt x="90220" y="27571"/>
                  </a:lnTo>
                  <a:lnTo>
                    <a:pt x="92151" y="25184"/>
                  </a:lnTo>
                  <a:lnTo>
                    <a:pt x="111683" y="25184"/>
                  </a:lnTo>
                  <a:lnTo>
                    <a:pt x="111683" y="24256"/>
                  </a:lnTo>
                  <a:lnTo>
                    <a:pt x="107467" y="16865"/>
                  </a:lnTo>
                  <a:close/>
                </a:path>
                <a:path w="330200" h="67944">
                  <a:moveTo>
                    <a:pt x="111683" y="25184"/>
                  </a:moveTo>
                  <a:lnTo>
                    <a:pt x="99466" y="25184"/>
                  </a:lnTo>
                  <a:lnTo>
                    <a:pt x="101447" y="27571"/>
                  </a:lnTo>
                  <a:lnTo>
                    <a:pt x="101447" y="56845"/>
                  </a:lnTo>
                  <a:lnTo>
                    <a:pt x="99466" y="59194"/>
                  </a:lnTo>
                  <a:lnTo>
                    <a:pt x="111683" y="59194"/>
                  </a:lnTo>
                  <a:lnTo>
                    <a:pt x="111683" y="25184"/>
                  </a:lnTo>
                  <a:close/>
                </a:path>
                <a:path w="330200" h="67944">
                  <a:moveTo>
                    <a:pt x="52400" y="965"/>
                  </a:moveTo>
                  <a:lnTo>
                    <a:pt x="42227" y="965"/>
                  </a:lnTo>
                  <a:lnTo>
                    <a:pt x="42227" y="66586"/>
                  </a:lnTo>
                  <a:lnTo>
                    <a:pt x="52400" y="66586"/>
                  </a:lnTo>
                  <a:lnTo>
                    <a:pt x="52400" y="28282"/>
                  </a:lnTo>
                  <a:lnTo>
                    <a:pt x="54813" y="26542"/>
                  </a:lnTo>
                  <a:lnTo>
                    <a:pt x="56743" y="25184"/>
                  </a:lnTo>
                  <a:lnTo>
                    <a:pt x="72796" y="25184"/>
                  </a:lnTo>
                  <a:lnTo>
                    <a:pt x="72796" y="22301"/>
                  </a:lnTo>
                  <a:lnTo>
                    <a:pt x="52400" y="22301"/>
                  </a:lnTo>
                  <a:lnTo>
                    <a:pt x="52400" y="965"/>
                  </a:lnTo>
                  <a:close/>
                </a:path>
                <a:path w="330200" h="67944">
                  <a:moveTo>
                    <a:pt x="72796" y="25184"/>
                  </a:moveTo>
                  <a:lnTo>
                    <a:pt x="61137" y="25184"/>
                  </a:lnTo>
                  <a:lnTo>
                    <a:pt x="62623" y="26276"/>
                  </a:lnTo>
                  <a:lnTo>
                    <a:pt x="62623" y="66586"/>
                  </a:lnTo>
                  <a:lnTo>
                    <a:pt x="72796" y="66586"/>
                  </a:lnTo>
                  <a:lnTo>
                    <a:pt x="72796" y="25184"/>
                  </a:lnTo>
                  <a:close/>
                </a:path>
                <a:path w="330200" h="67944">
                  <a:moveTo>
                    <a:pt x="69634" y="16865"/>
                  </a:moveTo>
                  <a:lnTo>
                    <a:pt x="58356" y="16865"/>
                  </a:lnTo>
                  <a:lnTo>
                    <a:pt x="56121" y="19049"/>
                  </a:lnTo>
                  <a:lnTo>
                    <a:pt x="52400" y="22301"/>
                  </a:lnTo>
                  <a:lnTo>
                    <a:pt x="72796" y="22301"/>
                  </a:lnTo>
                  <a:lnTo>
                    <a:pt x="72796" y="20688"/>
                  </a:lnTo>
                  <a:lnTo>
                    <a:pt x="69634" y="16865"/>
                  </a:lnTo>
                  <a:close/>
                </a:path>
                <a:path w="330200" h="67944">
                  <a:moveTo>
                    <a:pt x="28651" y="0"/>
                  </a:moveTo>
                  <a:lnTo>
                    <a:pt x="5511" y="0"/>
                  </a:lnTo>
                  <a:lnTo>
                    <a:pt x="0" y="7645"/>
                  </a:lnTo>
                  <a:lnTo>
                    <a:pt x="0" y="60007"/>
                  </a:lnTo>
                  <a:lnTo>
                    <a:pt x="5511" y="67551"/>
                  </a:lnTo>
                  <a:lnTo>
                    <a:pt x="28651" y="67551"/>
                  </a:lnTo>
                  <a:lnTo>
                    <a:pt x="34099" y="60007"/>
                  </a:lnTo>
                  <a:lnTo>
                    <a:pt x="34099" y="57708"/>
                  </a:lnTo>
                  <a:lnTo>
                    <a:pt x="12712" y="57708"/>
                  </a:lnTo>
                  <a:lnTo>
                    <a:pt x="11277" y="55397"/>
                  </a:lnTo>
                  <a:lnTo>
                    <a:pt x="11277" y="12230"/>
                  </a:lnTo>
                  <a:lnTo>
                    <a:pt x="12712" y="9880"/>
                  </a:lnTo>
                  <a:lnTo>
                    <a:pt x="34099" y="9880"/>
                  </a:lnTo>
                  <a:lnTo>
                    <a:pt x="34099" y="8267"/>
                  </a:lnTo>
                  <a:lnTo>
                    <a:pt x="28651" y="0"/>
                  </a:lnTo>
                  <a:close/>
                </a:path>
                <a:path w="330200" h="67944">
                  <a:moveTo>
                    <a:pt x="34099" y="43167"/>
                  </a:moveTo>
                  <a:lnTo>
                    <a:pt x="22758" y="43167"/>
                  </a:lnTo>
                  <a:lnTo>
                    <a:pt x="22758" y="55397"/>
                  </a:lnTo>
                  <a:lnTo>
                    <a:pt x="21386" y="57708"/>
                  </a:lnTo>
                  <a:lnTo>
                    <a:pt x="34099" y="57708"/>
                  </a:lnTo>
                  <a:lnTo>
                    <a:pt x="34099" y="43167"/>
                  </a:lnTo>
                  <a:close/>
                </a:path>
                <a:path w="330200" h="67944">
                  <a:moveTo>
                    <a:pt x="34099" y="9880"/>
                  </a:moveTo>
                  <a:lnTo>
                    <a:pt x="20269" y="9880"/>
                  </a:lnTo>
                  <a:lnTo>
                    <a:pt x="22758" y="12230"/>
                  </a:lnTo>
                  <a:lnTo>
                    <a:pt x="22758" y="22859"/>
                  </a:lnTo>
                  <a:lnTo>
                    <a:pt x="34099" y="22859"/>
                  </a:lnTo>
                  <a:lnTo>
                    <a:pt x="34099" y="9880"/>
                  </a:lnTo>
                  <a:close/>
                </a:path>
              </a:pathLst>
            </a:custGeom>
            <a:solidFill>
              <a:srgbClr val="070001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6" name="object 86"/>
          <p:cNvGrpSpPr/>
          <p:nvPr/>
        </p:nvGrpSpPr>
        <p:grpSpPr>
          <a:xfrm>
            <a:off x="15324958" y="8431133"/>
            <a:ext cx="3293190" cy="1245857"/>
            <a:chOff x="4905286" y="2696527"/>
            <a:chExt cx="1054100" cy="398780"/>
          </a:xfrm>
        </p:grpSpPr>
        <p:pic>
          <p:nvPicPr>
            <p:cNvPr id="87" name="object 8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12461" y="2916059"/>
              <a:ext cx="1046632" cy="17907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05286" y="2696527"/>
              <a:ext cx="637044" cy="179997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15346065" y="9941161"/>
            <a:ext cx="6384027" cy="563413"/>
            <a:chOff x="4912042" y="3179864"/>
            <a:chExt cx="2043430" cy="180340"/>
          </a:xfrm>
        </p:grpSpPr>
        <p:pic>
          <p:nvPicPr>
            <p:cNvPr id="90" name="object 9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69508" y="3179864"/>
              <a:ext cx="1185811" cy="17999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12042" y="3179864"/>
              <a:ext cx="830694" cy="179997"/>
            </a:xfrm>
            <a:prstGeom prst="rect">
              <a:avLst/>
            </a:prstGeom>
          </p:spPr>
        </p:pic>
      </p:grpSp>
      <p:pic>
        <p:nvPicPr>
          <p:cNvPr id="92" name="object 9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268060" y="11535506"/>
            <a:ext cx="1686866" cy="562335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272983" y="12329045"/>
            <a:ext cx="1686906" cy="562335"/>
          </a:xfrm>
          <a:prstGeom prst="rect">
            <a:avLst/>
          </a:prstGeom>
        </p:spPr>
      </p:pic>
      <p:grpSp>
        <p:nvGrpSpPr>
          <p:cNvPr id="95" name="object 95"/>
          <p:cNvGrpSpPr/>
          <p:nvPr/>
        </p:nvGrpSpPr>
        <p:grpSpPr>
          <a:xfrm>
            <a:off x="15330313" y="5973500"/>
            <a:ext cx="1979882" cy="563413"/>
            <a:chOff x="4907000" y="1909876"/>
            <a:chExt cx="633730" cy="180340"/>
          </a:xfrm>
        </p:grpSpPr>
        <p:sp>
          <p:nvSpPr>
            <p:cNvPr id="96" name="object 96"/>
            <p:cNvSpPr/>
            <p:nvPr/>
          </p:nvSpPr>
          <p:spPr>
            <a:xfrm>
              <a:off x="4907000" y="1909876"/>
              <a:ext cx="469900" cy="180340"/>
            </a:xfrm>
            <a:custGeom>
              <a:avLst/>
              <a:gdLst/>
              <a:ahLst/>
              <a:cxnLst/>
              <a:rect l="l" t="t" r="r" b="b"/>
              <a:pathLst>
                <a:path w="469900" h="180339">
                  <a:moveTo>
                    <a:pt x="469861" y="0"/>
                  </a:moveTo>
                  <a:lnTo>
                    <a:pt x="0" y="0"/>
                  </a:lnTo>
                  <a:lnTo>
                    <a:pt x="0" y="86931"/>
                  </a:lnTo>
                  <a:lnTo>
                    <a:pt x="138214" y="86931"/>
                  </a:lnTo>
                  <a:lnTo>
                    <a:pt x="138214" y="109296"/>
                  </a:lnTo>
                  <a:lnTo>
                    <a:pt x="0" y="109296"/>
                  </a:lnTo>
                  <a:lnTo>
                    <a:pt x="0" y="179984"/>
                  </a:lnTo>
                  <a:lnTo>
                    <a:pt x="469861" y="179984"/>
                  </a:lnTo>
                  <a:lnTo>
                    <a:pt x="469861" y="152514"/>
                  </a:lnTo>
                  <a:lnTo>
                    <a:pt x="99504" y="152514"/>
                  </a:lnTo>
                  <a:lnTo>
                    <a:pt x="99504" y="113728"/>
                  </a:lnTo>
                  <a:lnTo>
                    <a:pt x="143154" y="113728"/>
                  </a:lnTo>
                  <a:lnTo>
                    <a:pt x="143154" y="82524"/>
                  </a:lnTo>
                  <a:lnTo>
                    <a:pt x="99504" y="82524"/>
                  </a:lnTo>
                  <a:lnTo>
                    <a:pt x="99504" y="56616"/>
                  </a:lnTo>
                  <a:lnTo>
                    <a:pt x="469861" y="56273"/>
                  </a:lnTo>
                  <a:lnTo>
                    <a:pt x="469861" y="0"/>
                  </a:lnTo>
                  <a:close/>
                </a:path>
                <a:path w="469900" h="180339">
                  <a:moveTo>
                    <a:pt x="469861" y="56273"/>
                  </a:moveTo>
                  <a:lnTo>
                    <a:pt x="144856" y="56273"/>
                  </a:lnTo>
                  <a:lnTo>
                    <a:pt x="153877" y="57014"/>
                  </a:lnTo>
                  <a:lnTo>
                    <a:pt x="162232" y="59736"/>
                  </a:lnTo>
                  <a:lnTo>
                    <a:pt x="169487" y="64612"/>
                  </a:lnTo>
                  <a:lnTo>
                    <a:pt x="175209" y="71818"/>
                  </a:lnTo>
                  <a:lnTo>
                    <a:pt x="179298" y="83395"/>
                  </a:lnTo>
                  <a:lnTo>
                    <a:pt x="180748" y="95719"/>
                  </a:lnTo>
                  <a:lnTo>
                    <a:pt x="180746" y="96888"/>
                  </a:lnTo>
                  <a:lnTo>
                    <a:pt x="158053" y="133062"/>
                  </a:lnTo>
                  <a:lnTo>
                    <a:pt x="136994" y="136220"/>
                  </a:lnTo>
                  <a:lnTo>
                    <a:pt x="136994" y="152514"/>
                  </a:lnTo>
                  <a:lnTo>
                    <a:pt x="239826" y="152514"/>
                  </a:lnTo>
                  <a:lnTo>
                    <a:pt x="191185" y="152387"/>
                  </a:lnTo>
                  <a:lnTo>
                    <a:pt x="185712" y="151218"/>
                  </a:lnTo>
                  <a:lnTo>
                    <a:pt x="180047" y="147802"/>
                  </a:lnTo>
                  <a:lnTo>
                    <a:pt x="177457" y="142328"/>
                  </a:lnTo>
                  <a:lnTo>
                    <a:pt x="174942" y="135674"/>
                  </a:lnTo>
                  <a:lnTo>
                    <a:pt x="174142" y="127050"/>
                  </a:lnTo>
                  <a:lnTo>
                    <a:pt x="178104" y="120789"/>
                  </a:lnTo>
                  <a:lnTo>
                    <a:pt x="185837" y="115882"/>
                  </a:lnTo>
                  <a:lnTo>
                    <a:pt x="195938" y="113877"/>
                  </a:lnTo>
                  <a:lnTo>
                    <a:pt x="204711" y="113563"/>
                  </a:lnTo>
                  <a:lnTo>
                    <a:pt x="212966" y="113563"/>
                  </a:lnTo>
                  <a:lnTo>
                    <a:pt x="212966" y="108813"/>
                  </a:lnTo>
                  <a:lnTo>
                    <a:pt x="184556" y="108813"/>
                  </a:lnTo>
                  <a:lnTo>
                    <a:pt x="184556" y="85813"/>
                  </a:lnTo>
                  <a:lnTo>
                    <a:pt x="264157" y="85813"/>
                  </a:lnTo>
                  <a:lnTo>
                    <a:pt x="266836" y="85382"/>
                  </a:lnTo>
                  <a:lnTo>
                    <a:pt x="276244" y="85058"/>
                  </a:lnTo>
                  <a:lnTo>
                    <a:pt x="291376" y="85058"/>
                  </a:lnTo>
                  <a:lnTo>
                    <a:pt x="291376" y="56616"/>
                  </a:lnTo>
                  <a:lnTo>
                    <a:pt x="469861" y="56616"/>
                  </a:lnTo>
                  <a:lnTo>
                    <a:pt x="469861" y="56273"/>
                  </a:lnTo>
                  <a:close/>
                </a:path>
                <a:path w="469900" h="180339">
                  <a:moveTo>
                    <a:pt x="264157" y="85813"/>
                  </a:moveTo>
                  <a:lnTo>
                    <a:pt x="223723" y="85813"/>
                  </a:lnTo>
                  <a:lnTo>
                    <a:pt x="229361" y="85940"/>
                  </a:lnTo>
                  <a:lnTo>
                    <a:pt x="234607" y="89319"/>
                  </a:lnTo>
                  <a:lnTo>
                    <a:pt x="237464" y="94411"/>
                  </a:lnTo>
                  <a:lnTo>
                    <a:pt x="239204" y="97675"/>
                  </a:lnTo>
                  <a:lnTo>
                    <a:pt x="239864" y="101320"/>
                  </a:lnTo>
                  <a:lnTo>
                    <a:pt x="239951" y="119559"/>
                  </a:lnTo>
                  <a:lnTo>
                    <a:pt x="239826" y="152514"/>
                  </a:lnTo>
                  <a:lnTo>
                    <a:pt x="245744" y="152514"/>
                  </a:lnTo>
                  <a:lnTo>
                    <a:pt x="245620" y="131292"/>
                  </a:lnTo>
                  <a:lnTo>
                    <a:pt x="245744" y="93751"/>
                  </a:lnTo>
                  <a:lnTo>
                    <a:pt x="252933" y="88925"/>
                  </a:lnTo>
                  <a:lnTo>
                    <a:pt x="258800" y="86677"/>
                  </a:lnTo>
                  <a:lnTo>
                    <a:pt x="264157" y="85813"/>
                  </a:lnTo>
                  <a:close/>
                </a:path>
                <a:path w="469900" h="180339">
                  <a:moveTo>
                    <a:pt x="291376" y="85058"/>
                  </a:moveTo>
                  <a:lnTo>
                    <a:pt x="276244" y="85058"/>
                  </a:lnTo>
                  <a:lnTo>
                    <a:pt x="284060" y="85220"/>
                  </a:lnTo>
                  <a:lnTo>
                    <a:pt x="287324" y="85382"/>
                  </a:lnTo>
                  <a:lnTo>
                    <a:pt x="287324" y="109296"/>
                  </a:lnTo>
                  <a:lnTo>
                    <a:pt x="272135" y="109296"/>
                  </a:lnTo>
                  <a:lnTo>
                    <a:pt x="272135" y="152514"/>
                  </a:lnTo>
                  <a:lnTo>
                    <a:pt x="291376" y="152514"/>
                  </a:lnTo>
                  <a:lnTo>
                    <a:pt x="291376" y="85058"/>
                  </a:lnTo>
                  <a:close/>
                </a:path>
                <a:path w="469900" h="180339">
                  <a:moveTo>
                    <a:pt x="317893" y="131292"/>
                  </a:moveTo>
                  <a:lnTo>
                    <a:pt x="317893" y="152514"/>
                  </a:lnTo>
                  <a:lnTo>
                    <a:pt x="330034" y="152514"/>
                  </a:lnTo>
                  <a:lnTo>
                    <a:pt x="317893" y="131292"/>
                  </a:lnTo>
                  <a:close/>
                </a:path>
                <a:path w="469900" h="180339">
                  <a:moveTo>
                    <a:pt x="374551" y="85382"/>
                  </a:moveTo>
                  <a:lnTo>
                    <a:pt x="358444" y="85382"/>
                  </a:lnTo>
                  <a:lnTo>
                    <a:pt x="340055" y="118173"/>
                  </a:lnTo>
                  <a:lnTo>
                    <a:pt x="358597" y="152514"/>
                  </a:lnTo>
                  <a:lnTo>
                    <a:pt x="413715" y="152514"/>
                  </a:lnTo>
                  <a:lnTo>
                    <a:pt x="372643" y="152387"/>
                  </a:lnTo>
                  <a:lnTo>
                    <a:pt x="364337" y="151079"/>
                  </a:lnTo>
                  <a:lnTo>
                    <a:pt x="352600" y="120789"/>
                  </a:lnTo>
                  <a:lnTo>
                    <a:pt x="352679" y="115882"/>
                  </a:lnTo>
                  <a:lnTo>
                    <a:pt x="352831" y="111141"/>
                  </a:lnTo>
                  <a:lnTo>
                    <a:pt x="353622" y="102742"/>
                  </a:lnTo>
                  <a:lnTo>
                    <a:pt x="354101" y="96075"/>
                  </a:lnTo>
                  <a:lnTo>
                    <a:pt x="359333" y="89827"/>
                  </a:lnTo>
                  <a:lnTo>
                    <a:pt x="365785" y="87337"/>
                  </a:lnTo>
                  <a:lnTo>
                    <a:pt x="374551" y="85382"/>
                  </a:lnTo>
                  <a:close/>
                </a:path>
                <a:path w="469900" h="180339">
                  <a:moveTo>
                    <a:pt x="386676" y="106476"/>
                  </a:moveTo>
                  <a:lnTo>
                    <a:pt x="382155" y="106476"/>
                  </a:lnTo>
                  <a:lnTo>
                    <a:pt x="382155" y="130200"/>
                  </a:lnTo>
                  <a:lnTo>
                    <a:pt x="413715" y="130200"/>
                  </a:lnTo>
                  <a:lnTo>
                    <a:pt x="413715" y="152514"/>
                  </a:lnTo>
                  <a:lnTo>
                    <a:pt x="419519" y="152514"/>
                  </a:lnTo>
                  <a:lnTo>
                    <a:pt x="419532" y="125882"/>
                  </a:lnTo>
                  <a:lnTo>
                    <a:pt x="386676" y="125882"/>
                  </a:lnTo>
                  <a:lnTo>
                    <a:pt x="386676" y="106476"/>
                  </a:lnTo>
                  <a:close/>
                </a:path>
                <a:path w="469900" h="180339">
                  <a:moveTo>
                    <a:pt x="469861" y="85239"/>
                  </a:moveTo>
                  <a:lnTo>
                    <a:pt x="443766" y="85239"/>
                  </a:lnTo>
                  <a:lnTo>
                    <a:pt x="452640" y="85364"/>
                  </a:lnTo>
                  <a:lnTo>
                    <a:pt x="461200" y="85382"/>
                  </a:lnTo>
                  <a:lnTo>
                    <a:pt x="461200" y="109296"/>
                  </a:lnTo>
                  <a:lnTo>
                    <a:pt x="446023" y="109296"/>
                  </a:lnTo>
                  <a:lnTo>
                    <a:pt x="446023" y="152514"/>
                  </a:lnTo>
                  <a:lnTo>
                    <a:pt x="469861" y="152514"/>
                  </a:lnTo>
                  <a:lnTo>
                    <a:pt x="469861" y="85239"/>
                  </a:lnTo>
                  <a:close/>
                </a:path>
                <a:path w="469900" h="180339">
                  <a:moveTo>
                    <a:pt x="212966" y="113563"/>
                  </a:moveTo>
                  <a:lnTo>
                    <a:pt x="204711" y="113563"/>
                  </a:lnTo>
                  <a:lnTo>
                    <a:pt x="208457" y="113728"/>
                  </a:lnTo>
                  <a:lnTo>
                    <a:pt x="208457" y="132079"/>
                  </a:lnTo>
                  <a:lnTo>
                    <a:pt x="212966" y="132079"/>
                  </a:lnTo>
                  <a:lnTo>
                    <a:pt x="212966" y="113563"/>
                  </a:lnTo>
                  <a:close/>
                </a:path>
                <a:path w="469900" h="180339">
                  <a:moveTo>
                    <a:pt x="469861" y="84555"/>
                  </a:moveTo>
                  <a:lnTo>
                    <a:pt x="387054" y="84555"/>
                  </a:lnTo>
                  <a:lnTo>
                    <a:pt x="397721" y="86264"/>
                  </a:lnTo>
                  <a:lnTo>
                    <a:pt x="407390" y="90487"/>
                  </a:lnTo>
                  <a:lnTo>
                    <a:pt x="409917" y="92582"/>
                  </a:lnTo>
                  <a:lnTo>
                    <a:pt x="414273" y="96888"/>
                  </a:lnTo>
                  <a:lnTo>
                    <a:pt x="413270" y="102742"/>
                  </a:lnTo>
                  <a:lnTo>
                    <a:pt x="413599" y="106476"/>
                  </a:lnTo>
                  <a:lnTo>
                    <a:pt x="413715" y="125882"/>
                  </a:lnTo>
                  <a:lnTo>
                    <a:pt x="419532" y="125882"/>
                  </a:lnTo>
                  <a:lnTo>
                    <a:pt x="419544" y="100926"/>
                  </a:lnTo>
                  <a:lnTo>
                    <a:pt x="419925" y="95719"/>
                  </a:lnTo>
                  <a:lnTo>
                    <a:pt x="423494" y="91795"/>
                  </a:lnTo>
                  <a:lnTo>
                    <a:pt x="427837" y="88925"/>
                  </a:lnTo>
                  <a:lnTo>
                    <a:pt x="435268" y="86071"/>
                  </a:lnTo>
                  <a:lnTo>
                    <a:pt x="443766" y="85239"/>
                  </a:lnTo>
                  <a:lnTo>
                    <a:pt x="469861" y="85239"/>
                  </a:lnTo>
                  <a:lnTo>
                    <a:pt x="469861" y="84555"/>
                  </a:lnTo>
                  <a:close/>
                </a:path>
                <a:path w="469900" h="180339">
                  <a:moveTo>
                    <a:pt x="469861" y="56616"/>
                  </a:moveTo>
                  <a:lnTo>
                    <a:pt x="317893" y="56616"/>
                  </a:lnTo>
                  <a:lnTo>
                    <a:pt x="317893" y="106692"/>
                  </a:lnTo>
                  <a:lnTo>
                    <a:pt x="330288" y="85382"/>
                  </a:lnTo>
                  <a:lnTo>
                    <a:pt x="374551" y="85382"/>
                  </a:lnTo>
                  <a:lnTo>
                    <a:pt x="376154" y="85024"/>
                  </a:lnTo>
                  <a:lnTo>
                    <a:pt x="387054" y="84555"/>
                  </a:lnTo>
                  <a:lnTo>
                    <a:pt x="469861" y="84555"/>
                  </a:lnTo>
                  <a:lnTo>
                    <a:pt x="469861" y="56616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5391975" y="1912480"/>
              <a:ext cx="10795" cy="175895"/>
            </a:xfrm>
            <a:custGeom>
              <a:avLst/>
              <a:gdLst/>
              <a:ahLst/>
              <a:cxnLst/>
              <a:rect l="l" t="t" r="r" b="b"/>
              <a:pathLst>
                <a:path w="10795" h="175894">
                  <a:moveTo>
                    <a:pt x="10426" y="0"/>
                  </a:moveTo>
                  <a:lnTo>
                    <a:pt x="0" y="0"/>
                  </a:lnTo>
                  <a:lnTo>
                    <a:pt x="0" y="175412"/>
                  </a:lnTo>
                  <a:lnTo>
                    <a:pt x="10426" y="175412"/>
                  </a:lnTo>
                  <a:lnTo>
                    <a:pt x="10426" y="0"/>
                  </a:lnTo>
                  <a:close/>
                </a:path>
              </a:pathLst>
            </a:custGeom>
            <a:solidFill>
              <a:srgbClr val="F7B12A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5417565" y="2000250"/>
              <a:ext cx="123189" cy="62865"/>
            </a:xfrm>
            <a:custGeom>
              <a:avLst/>
              <a:gdLst/>
              <a:ahLst/>
              <a:cxnLst/>
              <a:rect l="l" t="t" r="r" b="b"/>
              <a:pathLst>
                <a:path w="123189" h="62864">
                  <a:moveTo>
                    <a:pt x="10604" y="0"/>
                  </a:moveTo>
                  <a:lnTo>
                    <a:pt x="0" y="0"/>
                  </a:lnTo>
                  <a:lnTo>
                    <a:pt x="0" y="61658"/>
                  </a:lnTo>
                  <a:lnTo>
                    <a:pt x="27254" y="61658"/>
                  </a:lnTo>
                  <a:lnTo>
                    <a:pt x="27254" y="52438"/>
                  </a:lnTo>
                  <a:lnTo>
                    <a:pt x="10604" y="52438"/>
                  </a:lnTo>
                  <a:lnTo>
                    <a:pt x="10604" y="0"/>
                  </a:lnTo>
                  <a:close/>
                </a:path>
                <a:path w="123189" h="62864">
                  <a:moveTo>
                    <a:pt x="56730" y="14859"/>
                  </a:moveTo>
                  <a:lnTo>
                    <a:pt x="36588" y="14859"/>
                  </a:lnTo>
                  <a:lnTo>
                    <a:pt x="31635" y="20612"/>
                  </a:lnTo>
                  <a:lnTo>
                    <a:pt x="31635" y="56438"/>
                  </a:lnTo>
                  <a:lnTo>
                    <a:pt x="36499" y="62522"/>
                  </a:lnTo>
                  <a:lnTo>
                    <a:pt x="56375" y="62522"/>
                  </a:lnTo>
                  <a:lnTo>
                    <a:pt x="61328" y="56692"/>
                  </a:lnTo>
                  <a:lnTo>
                    <a:pt x="61328" y="54660"/>
                  </a:lnTo>
                  <a:lnTo>
                    <a:pt x="42989" y="54660"/>
                  </a:lnTo>
                  <a:lnTo>
                    <a:pt x="41186" y="52171"/>
                  </a:lnTo>
                  <a:lnTo>
                    <a:pt x="41186" y="24777"/>
                  </a:lnTo>
                  <a:lnTo>
                    <a:pt x="43345" y="22733"/>
                  </a:lnTo>
                  <a:lnTo>
                    <a:pt x="61328" y="22733"/>
                  </a:lnTo>
                  <a:lnTo>
                    <a:pt x="61328" y="21094"/>
                  </a:lnTo>
                  <a:lnTo>
                    <a:pt x="56730" y="14859"/>
                  </a:lnTo>
                  <a:close/>
                </a:path>
                <a:path w="123189" h="62864">
                  <a:moveTo>
                    <a:pt x="61328" y="22733"/>
                  </a:moveTo>
                  <a:lnTo>
                    <a:pt x="50076" y="22733"/>
                  </a:lnTo>
                  <a:lnTo>
                    <a:pt x="51765" y="25285"/>
                  </a:lnTo>
                  <a:lnTo>
                    <a:pt x="51660" y="52171"/>
                  </a:lnTo>
                  <a:lnTo>
                    <a:pt x="50076" y="54660"/>
                  </a:lnTo>
                  <a:lnTo>
                    <a:pt x="61328" y="54660"/>
                  </a:lnTo>
                  <a:lnTo>
                    <a:pt x="61328" y="22733"/>
                  </a:lnTo>
                  <a:close/>
                </a:path>
                <a:path w="123189" h="62864">
                  <a:moveTo>
                    <a:pt x="76555" y="15722"/>
                  </a:moveTo>
                  <a:lnTo>
                    <a:pt x="67411" y="15722"/>
                  </a:lnTo>
                  <a:lnTo>
                    <a:pt x="67411" y="61658"/>
                  </a:lnTo>
                  <a:lnTo>
                    <a:pt x="76974" y="61658"/>
                  </a:lnTo>
                  <a:lnTo>
                    <a:pt x="76974" y="26568"/>
                  </a:lnTo>
                  <a:lnTo>
                    <a:pt x="79629" y="23914"/>
                  </a:lnTo>
                  <a:lnTo>
                    <a:pt x="89535" y="23914"/>
                  </a:lnTo>
                  <a:lnTo>
                    <a:pt x="89535" y="21094"/>
                  </a:lnTo>
                  <a:lnTo>
                    <a:pt x="76555" y="21094"/>
                  </a:lnTo>
                  <a:lnTo>
                    <a:pt x="76555" y="15722"/>
                  </a:lnTo>
                  <a:close/>
                </a:path>
                <a:path w="123189" h="62864">
                  <a:moveTo>
                    <a:pt x="89535" y="23914"/>
                  </a:moveTo>
                  <a:lnTo>
                    <a:pt x="85166" y="23914"/>
                  </a:lnTo>
                  <a:lnTo>
                    <a:pt x="86855" y="24168"/>
                  </a:lnTo>
                  <a:lnTo>
                    <a:pt x="89535" y="24853"/>
                  </a:lnTo>
                  <a:lnTo>
                    <a:pt x="89535" y="23914"/>
                  </a:lnTo>
                  <a:close/>
                </a:path>
                <a:path w="123189" h="62864">
                  <a:moveTo>
                    <a:pt x="89535" y="14859"/>
                  </a:moveTo>
                  <a:lnTo>
                    <a:pt x="82029" y="14859"/>
                  </a:lnTo>
                  <a:lnTo>
                    <a:pt x="78867" y="17691"/>
                  </a:lnTo>
                  <a:lnTo>
                    <a:pt x="76695" y="21094"/>
                  </a:lnTo>
                  <a:lnTo>
                    <a:pt x="89535" y="21094"/>
                  </a:lnTo>
                  <a:lnTo>
                    <a:pt x="89535" y="14859"/>
                  </a:lnTo>
                  <a:close/>
                </a:path>
                <a:path w="123189" h="62864">
                  <a:moveTo>
                    <a:pt x="106845" y="14859"/>
                  </a:moveTo>
                  <a:lnTo>
                    <a:pt x="97459" y="14859"/>
                  </a:lnTo>
                  <a:lnTo>
                    <a:pt x="93878" y="19646"/>
                  </a:lnTo>
                  <a:lnTo>
                    <a:pt x="93878" y="57810"/>
                  </a:lnTo>
                  <a:lnTo>
                    <a:pt x="97459" y="62522"/>
                  </a:lnTo>
                  <a:lnTo>
                    <a:pt x="107873" y="62522"/>
                  </a:lnTo>
                  <a:lnTo>
                    <a:pt x="110337" y="61404"/>
                  </a:lnTo>
                  <a:lnTo>
                    <a:pt x="113842" y="56883"/>
                  </a:lnTo>
                  <a:lnTo>
                    <a:pt x="123063" y="56883"/>
                  </a:lnTo>
                  <a:lnTo>
                    <a:pt x="123063" y="54660"/>
                  </a:lnTo>
                  <a:lnTo>
                    <a:pt x="104724" y="54660"/>
                  </a:lnTo>
                  <a:lnTo>
                    <a:pt x="103428" y="52006"/>
                  </a:lnTo>
                  <a:lnTo>
                    <a:pt x="103428" y="25120"/>
                  </a:lnTo>
                  <a:lnTo>
                    <a:pt x="104876" y="22733"/>
                  </a:lnTo>
                  <a:lnTo>
                    <a:pt x="123063" y="22733"/>
                  </a:lnTo>
                  <a:lnTo>
                    <a:pt x="123063" y="19646"/>
                  </a:lnTo>
                  <a:lnTo>
                    <a:pt x="113499" y="19646"/>
                  </a:lnTo>
                  <a:lnTo>
                    <a:pt x="108737" y="15633"/>
                  </a:lnTo>
                  <a:lnTo>
                    <a:pt x="106845" y="14859"/>
                  </a:lnTo>
                  <a:close/>
                </a:path>
                <a:path w="123189" h="62864">
                  <a:moveTo>
                    <a:pt x="123063" y="56883"/>
                  </a:moveTo>
                  <a:lnTo>
                    <a:pt x="114020" y="56883"/>
                  </a:lnTo>
                  <a:lnTo>
                    <a:pt x="114020" y="61658"/>
                  </a:lnTo>
                  <a:lnTo>
                    <a:pt x="123063" y="61658"/>
                  </a:lnTo>
                  <a:lnTo>
                    <a:pt x="123063" y="56883"/>
                  </a:lnTo>
                  <a:close/>
                </a:path>
                <a:path w="123189" h="62864">
                  <a:moveTo>
                    <a:pt x="123063" y="22733"/>
                  </a:moveTo>
                  <a:lnTo>
                    <a:pt x="109931" y="22733"/>
                  </a:lnTo>
                  <a:lnTo>
                    <a:pt x="111442" y="23685"/>
                  </a:lnTo>
                  <a:lnTo>
                    <a:pt x="113499" y="25120"/>
                  </a:lnTo>
                  <a:lnTo>
                    <a:pt x="113499" y="52273"/>
                  </a:lnTo>
                  <a:lnTo>
                    <a:pt x="111531" y="53619"/>
                  </a:lnTo>
                  <a:lnTo>
                    <a:pt x="109931" y="54660"/>
                  </a:lnTo>
                  <a:lnTo>
                    <a:pt x="123063" y="54660"/>
                  </a:lnTo>
                  <a:lnTo>
                    <a:pt x="123063" y="22733"/>
                  </a:lnTo>
                  <a:close/>
                </a:path>
                <a:path w="123189" h="62864">
                  <a:moveTo>
                    <a:pt x="123063" y="0"/>
                  </a:moveTo>
                  <a:lnTo>
                    <a:pt x="113499" y="0"/>
                  </a:lnTo>
                  <a:lnTo>
                    <a:pt x="113499" y="19646"/>
                  </a:lnTo>
                  <a:lnTo>
                    <a:pt x="123063" y="19646"/>
                  </a:lnTo>
                  <a:lnTo>
                    <a:pt x="123063" y="0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9" name="object 99"/>
          <p:cNvGrpSpPr/>
          <p:nvPr/>
        </p:nvGrpSpPr>
        <p:grpSpPr>
          <a:xfrm>
            <a:off x="15330313" y="6767039"/>
            <a:ext cx="1979882" cy="563413"/>
            <a:chOff x="4907000" y="2163876"/>
            <a:chExt cx="633730" cy="180340"/>
          </a:xfrm>
        </p:grpSpPr>
        <p:sp>
          <p:nvSpPr>
            <p:cNvPr id="100" name="object 100"/>
            <p:cNvSpPr/>
            <p:nvPr/>
          </p:nvSpPr>
          <p:spPr>
            <a:xfrm>
              <a:off x="4907000" y="2163876"/>
              <a:ext cx="469900" cy="180340"/>
            </a:xfrm>
            <a:custGeom>
              <a:avLst/>
              <a:gdLst/>
              <a:ahLst/>
              <a:cxnLst/>
              <a:rect l="l" t="t" r="r" b="b"/>
              <a:pathLst>
                <a:path w="469900" h="180339">
                  <a:moveTo>
                    <a:pt x="469861" y="0"/>
                  </a:moveTo>
                  <a:lnTo>
                    <a:pt x="0" y="0"/>
                  </a:lnTo>
                  <a:lnTo>
                    <a:pt x="0" y="86931"/>
                  </a:lnTo>
                  <a:lnTo>
                    <a:pt x="138214" y="86931"/>
                  </a:lnTo>
                  <a:lnTo>
                    <a:pt x="138214" y="109296"/>
                  </a:lnTo>
                  <a:lnTo>
                    <a:pt x="0" y="109296"/>
                  </a:lnTo>
                  <a:lnTo>
                    <a:pt x="0" y="179984"/>
                  </a:lnTo>
                  <a:lnTo>
                    <a:pt x="469861" y="179984"/>
                  </a:lnTo>
                  <a:lnTo>
                    <a:pt x="469861" y="152514"/>
                  </a:lnTo>
                  <a:lnTo>
                    <a:pt x="99504" y="152514"/>
                  </a:lnTo>
                  <a:lnTo>
                    <a:pt x="99504" y="113741"/>
                  </a:lnTo>
                  <a:lnTo>
                    <a:pt x="143154" y="113741"/>
                  </a:lnTo>
                  <a:lnTo>
                    <a:pt x="143154" y="82524"/>
                  </a:lnTo>
                  <a:lnTo>
                    <a:pt x="99504" y="82524"/>
                  </a:lnTo>
                  <a:lnTo>
                    <a:pt x="99504" y="56616"/>
                  </a:lnTo>
                  <a:lnTo>
                    <a:pt x="469861" y="56273"/>
                  </a:lnTo>
                  <a:lnTo>
                    <a:pt x="469861" y="0"/>
                  </a:lnTo>
                  <a:close/>
                </a:path>
                <a:path w="469900" h="180339">
                  <a:moveTo>
                    <a:pt x="469861" y="56273"/>
                  </a:moveTo>
                  <a:lnTo>
                    <a:pt x="144856" y="56273"/>
                  </a:lnTo>
                  <a:lnTo>
                    <a:pt x="153877" y="57014"/>
                  </a:lnTo>
                  <a:lnTo>
                    <a:pt x="162232" y="59736"/>
                  </a:lnTo>
                  <a:lnTo>
                    <a:pt x="169487" y="64612"/>
                  </a:lnTo>
                  <a:lnTo>
                    <a:pt x="175209" y="71818"/>
                  </a:lnTo>
                  <a:lnTo>
                    <a:pt x="179298" y="83395"/>
                  </a:lnTo>
                  <a:lnTo>
                    <a:pt x="180748" y="95719"/>
                  </a:lnTo>
                  <a:lnTo>
                    <a:pt x="180746" y="96888"/>
                  </a:lnTo>
                  <a:lnTo>
                    <a:pt x="158053" y="133070"/>
                  </a:lnTo>
                  <a:lnTo>
                    <a:pt x="136994" y="136207"/>
                  </a:lnTo>
                  <a:lnTo>
                    <a:pt x="136994" y="152514"/>
                  </a:lnTo>
                  <a:lnTo>
                    <a:pt x="239826" y="152514"/>
                  </a:lnTo>
                  <a:lnTo>
                    <a:pt x="191185" y="152387"/>
                  </a:lnTo>
                  <a:lnTo>
                    <a:pt x="185712" y="151218"/>
                  </a:lnTo>
                  <a:lnTo>
                    <a:pt x="180047" y="147802"/>
                  </a:lnTo>
                  <a:lnTo>
                    <a:pt x="177457" y="142328"/>
                  </a:lnTo>
                  <a:lnTo>
                    <a:pt x="174942" y="135674"/>
                  </a:lnTo>
                  <a:lnTo>
                    <a:pt x="174142" y="127050"/>
                  </a:lnTo>
                  <a:lnTo>
                    <a:pt x="178104" y="120789"/>
                  </a:lnTo>
                  <a:lnTo>
                    <a:pt x="185837" y="115884"/>
                  </a:lnTo>
                  <a:lnTo>
                    <a:pt x="195938" y="113884"/>
                  </a:lnTo>
                  <a:lnTo>
                    <a:pt x="204711" y="113574"/>
                  </a:lnTo>
                  <a:lnTo>
                    <a:pt x="212966" y="113574"/>
                  </a:lnTo>
                  <a:lnTo>
                    <a:pt x="212966" y="108826"/>
                  </a:lnTo>
                  <a:lnTo>
                    <a:pt x="184556" y="108826"/>
                  </a:lnTo>
                  <a:lnTo>
                    <a:pt x="184556" y="85813"/>
                  </a:lnTo>
                  <a:lnTo>
                    <a:pt x="264157" y="85813"/>
                  </a:lnTo>
                  <a:lnTo>
                    <a:pt x="266836" y="85382"/>
                  </a:lnTo>
                  <a:lnTo>
                    <a:pt x="276244" y="85058"/>
                  </a:lnTo>
                  <a:lnTo>
                    <a:pt x="291376" y="85058"/>
                  </a:lnTo>
                  <a:lnTo>
                    <a:pt x="291376" y="56616"/>
                  </a:lnTo>
                  <a:lnTo>
                    <a:pt x="469861" y="56616"/>
                  </a:lnTo>
                  <a:lnTo>
                    <a:pt x="469861" y="56273"/>
                  </a:lnTo>
                  <a:close/>
                </a:path>
                <a:path w="469900" h="180339">
                  <a:moveTo>
                    <a:pt x="264157" y="85813"/>
                  </a:moveTo>
                  <a:lnTo>
                    <a:pt x="223723" y="85813"/>
                  </a:lnTo>
                  <a:lnTo>
                    <a:pt x="229361" y="85940"/>
                  </a:lnTo>
                  <a:lnTo>
                    <a:pt x="234607" y="89319"/>
                  </a:lnTo>
                  <a:lnTo>
                    <a:pt x="237464" y="94411"/>
                  </a:lnTo>
                  <a:lnTo>
                    <a:pt x="239204" y="97675"/>
                  </a:lnTo>
                  <a:lnTo>
                    <a:pt x="239864" y="101320"/>
                  </a:lnTo>
                  <a:lnTo>
                    <a:pt x="239951" y="119568"/>
                  </a:lnTo>
                  <a:lnTo>
                    <a:pt x="239826" y="152514"/>
                  </a:lnTo>
                  <a:lnTo>
                    <a:pt x="245744" y="152514"/>
                  </a:lnTo>
                  <a:lnTo>
                    <a:pt x="245620" y="131292"/>
                  </a:lnTo>
                  <a:lnTo>
                    <a:pt x="245744" y="93751"/>
                  </a:lnTo>
                  <a:lnTo>
                    <a:pt x="252933" y="88925"/>
                  </a:lnTo>
                  <a:lnTo>
                    <a:pt x="258800" y="86677"/>
                  </a:lnTo>
                  <a:lnTo>
                    <a:pt x="264157" y="85813"/>
                  </a:lnTo>
                  <a:close/>
                </a:path>
                <a:path w="469900" h="180339">
                  <a:moveTo>
                    <a:pt x="291376" y="85058"/>
                  </a:moveTo>
                  <a:lnTo>
                    <a:pt x="276244" y="85058"/>
                  </a:lnTo>
                  <a:lnTo>
                    <a:pt x="284060" y="85220"/>
                  </a:lnTo>
                  <a:lnTo>
                    <a:pt x="287324" y="85382"/>
                  </a:lnTo>
                  <a:lnTo>
                    <a:pt x="287324" y="109296"/>
                  </a:lnTo>
                  <a:lnTo>
                    <a:pt x="272135" y="109296"/>
                  </a:lnTo>
                  <a:lnTo>
                    <a:pt x="272135" y="152514"/>
                  </a:lnTo>
                  <a:lnTo>
                    <a:pt x="291376" y="152514"/>
                  </a:lnTo>
                  <a:lnTo>
                    <a:pt x="291376" y="85058"/>
                  </a:lnTo>
                  <a:close/>
                </a:path>
                <a:path w="469900" h="180339">
                  <a:moveTo>
                    <a:pt x="317893" y="131292"/>
                  </a:moveTo>
                  <a:lnTo>
                    <a:pt x="317893" y="152514"/>
                  </a:lnTo>
                  <a:lnTo>
                    <a:pt x="330034" y="152514"/>
                  </a:lnTo>
                  <a:lnTo>
                    <a:pt x="317893" y="131292"/>
                  </a:lnTo>
                  <a:close/>
                </a:path>
                <a:path w="469900" h="180339">
                  <a:moveTo>
                    <a:pt x="374551" y="85382"/>
                  </a:moveTo>
                  <a:lnTo>
                    <a:pt x="358444" y="85382"/>
                  </a:lnTo>
                  <a:lnTo>
                    <a:pt x="340055" y="118173"/>
                  </a:lnTo>
                  <a:lnTo>
                    <a:pt x="358597" y="152514"/>
                  </a:lnTo>
                  <a:lnTo>
                    <a:pt x="413715" y="152514"/>
                  </a:lnTo>
                  <a:lnTo>
                    <a:pt x="372643" y="152387"/>
                  </a:lnTo>
                  <a:lnTo>
                    <a:pt x="364337" y="151079"/>
                  </a:lnTo>
                  <a:lnTo>
                    <a:pt x="352599" y="120789"/>
                  </a:lnTo>
                  <a:lnTo>
                    <a:pt x="352680" y="115884"/>
                  </a:lnTo>
                  <a:lnTo>
                    <a:pt x="352832" y="111141"/>
                  </a:lnTo>
                  <a:lnTo>
                    <a:pt x="353622" y="102742"/>
                  </a:lnTo>
                  <a:lnTo>
                    <a:pt x="354101" y="96075"/>
                  </a:lnTo>
                  <a:lnTo>
                    <a:pt x="359333" y="89827"/>
                  </a:lnTo>
                  <a:lnTo>
                    <a:pt x="365785" y="87337"/>
                  </a:lnTo>
                  <a:lnTo>
                    <a:pt x="374551" y="85382"/>
                  </a:lnTo>
                  <a:close/>
                </a:path>
                <a:path w="469900" h="180339">
                  <a:moveTo>
                    <a:pt x="386676" y="106464"/>
                  </a:moveTo>
                  <a:lnTo>
                    <a:pt x="382155" y="106464"/>
                  </a:lnTo>
                  <a:lnTo>
                    <a:pt x="382155" y="130200"/>
                  </a:lnTo>
                  <a:lnTo>
                    <a:pt x="413715" y="130200"/>
                  </a:lnTo>
                  <a:lnTo>
                    <a:pt x="413715" y="152514"/>
                  </a:lnTo>
                  <a:lnTo>
                    <a:pt x="419519" y="152514"/>
                  </a:lnTo>
                  <a:lnTo>
                    <a:pt x="419532" y="125895"/>
                  </a:lnTo>
                  <a:lnTo>
                    <a:pt x="386676" y="125895"/>
                  </a:lnTo>
                  <a:lnTo>
                    <a:pt x="386676" y="106464"/>
                  </a:lnTo>
                  <a:close/>
                </a:path>
                <a:path w="469900" h="180339">
                  <a:moveTo>
                    <a:pt x="469861" y="85239"/>
                  </a:moveTo>
                  <a:lnTo>
                    <a:pt x="443766" y="85239"/>
                  </a:lnTo>
                  <a:lnTo>
                    <a:pt x="452640" y="85364"/>
                  </a:lnTo>
                  <a:lnTo>
                    <a:pt x="461200" y="85382"/>
                  </a:lnTo>
                  <a:lnTo>
                    <a:pt x="461200" y="109296"/>
                  </a:lnTo>
                  <a:lnTo>
                    <a:pt x="446023" y="109296"/>
                  </a:lnTo>
                  <a:lnTo>
                    <a:pt x="446023" y="152514"/>
                  </a:lnTo>
                  <a:lnTo>
                    <a:pt x="469861" y="152514"/>
                  </a:lnTo>
                  <a:lnTo>
                    <a:pt x="469861" y="85239"/>
                  </a:lnTo>
                  <a:close/>
                </a:path>
                <a:path w="469900" h="180339">
                  <a:moveTo>
                    <a:pt x="212966" y="113574"/>
                  </a:moveTo>
                  <a:lnTo>
                    <a:pt x="204711" y="113574"/>
                  </a:lnTo>
                  <a:lnTo>
                    <a:pt x="208457" y="113741"/>
                  </a:lnTo>
                  <a:lnTo>
                    <a:pt x="208457" y="132079"/>
                  </a:lnTo>
                  <a:lnTo>
                    <a:pt x="212966" y="132079"/>
                  </a:lnTo>
                  <a:lnTo>
                    <a:pt x="212966" y="113574"/>
                  </a:lnTo>
                  <a:close/>
                </a:path>
                <a:path w="469900" h="180339">
                  <a:moveTo>
                    <a:pt x="469861" y="84555"/>
                  </a:moveTo>
                  <a:lnTo>
                    <a:pt x="387054" y="84555"/>
                  </a:lnTo>
                  <a:lnTo>
                    <a:pt x="397721" y="86264"/>
                  </a:lnTo>
                  <a:lnTo>
                    <a:pt x="407390" y="90487"/>
                  </a:lnTo>
                  <a:lnTo>
                    <a:pt x="409917" y="92582"/>
                  </a:lnTo>
                  <a:lnTo>
                    <a:pt x="414273" y="96888"/>
                  </a:lnTo>
                  <a:lnTo>
                    <a:pt x="413270" y="102742"/>
                  </a:lnTo>
                  <a:lnTo>
                    <a:pt x="413598" y="106464"/>
                  </a:lnTo>
                  <a:lnTo>
                    <a:pt x="413715" y="125895"/>
                  </a:lnTo>
                  <a:lnTo>
                    <a:pt x="419532" y="125895"/>
                  </a:lnTo>
                  <a:lnTo>
                    <a:pt x="419544" y="100926"/>
                  </a:lnTo>
                  <a:lnTo>
                    <a:pt x="419925" y="95719"/>
                  </a:lnTo>
                  <a:lnTo>
                    <a:pt x="423494" y="91795"/>
                  </a:lnTo>
                  <a:lnTo>
                    <a:pt x="427837" y="88925"/>
                  </a:lnTo>
                  <a:lnTo>
                    <a:pt x="435268" y="86071"/>
                  </a:lnTo>
                  <a:lnTo>
                    <a:pt x="443766" y="85239"/>
                  </a:lnTo>
                  <a:lnTo>
                    <a:pt x="469861" y="85239"/>
                  </a:lnTo>
                  <a:lnTo>
                    <a:pt x="469861" y="84555"/>
                  </a:lnTo>
                  <a:close/>
                </a:path>
                <a:path w="469900" h="180339">
                  <a:moveTo>
                    <a:pt x="469861" y="56616"/>
                  </a:moveTo>
                  <a:lnTo>
                    <a:pt x="317893" y="56616"/>
                  </a:lnTo>
                  <a:lnTo>
                    <a:pt x="317893" y="106692"/>
                  </a:lnTo>
                  <a:lnTo>
                    <a:pt x="330288" y="85382"/>
                  </a:lnTo>
                  <a:lnTo>
                    <a:pt x="374551" y="85382"/>
                  </a:lnTo>
                  <a:lnTo>
                    <a:pt x="376154" y="85024"/>
                  </a:lnTo>
                  <a:lnTo>
                    <a:pt x="387054" y="84555"/>
                  </a:lnTo>
                  <a:lnTo>
                    <a:pt x="469861" y="84555"/>
                  </a:lnTo>
                  <a:lnTo>
                    <a:pt x="469861" y="56616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5391975" y="2166467"/>
              <a:ext cx="10795" cy="175895"/>
            </a:xfrm>
            <a:custGeom>
              <a:avLst/>
              <a:gdLst/>
              <a:ahLst/>
              <a:cxnLst/>
              <a:rect l="l" t="t" r="r" b="b"/>
              <a:pathLst>
                <a:path w="10795" h="175894">
                  <a:moveTo>
                    <a:pt x="10426" y="0"/>
                  </a:moveTo>
                  <a:lnTo>
                    <a:pt x="0" y="0"/>
                  </a:lnTo>
                  <a:lnTo>
                    <a:pt x="0" y="175412"/>
                  </a:lnTo>
                  <a:lnTo>
                    <a:pt x="10426" y="175412"/>
                  </a:lnTo>
                  <a:lnTo>
                    <a:pt x="10426" y="0"/>
                  </a:lnTo>
                  <a:close/>
                </a:path>
              </a:pathLst>
            </a:custGeom>
            <a:solidFill>
              <a:srgbClr val="F7B12A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5417565" y="2254250"/>
              <a:ext cx="123189" cy="62865"/>
            </a:xfrm>
            <a:custGeom>
              <a:avLst/>
              <a:gdLst/>
              <a:ahLst/>
              <a:cxnLst/>
              <a:rect l="l" t="t" r="r" b="b"/>
              <a:pathLst>
                <a:path w="123189" h="62864">
                  <a:moveTo>
                    <a:pt x="10604" y="0"/>
                  </a:moveTo>
                  <a:lnTo>
                    <a:pt x="0" y="0"/>
                  </a:lnTo>
                  <a:lnTo>
                    <a:pt x="0" y="61658"/>
                  </a:lnTo>
                  <a:lnTo>
                    <a:pt x="27254" y="61658"/>
                  </a:lnTo>
                  <a:lnTo>
                    <a:pt x="27254" y="52438"/>
                  </a:lnTo>
                  <a:lnTo>
                    <a:pt x="10604" y="52438"/>
                  </a:lnTo>
                  <a:lnTo>
                    <a:pt x="10604" y="0"/>
                  </a:lnTo>
                  <a:close/>
                </a:path>
                <a:path w="123189" h="62864">
                  <a:moveTo>
                    <a:pt x="56730" y="14859"/>
                  </a:moveTo>
                  <a:lnTo>
                    <a:pt x="36588" y="14859"/>
                  </a:lnTo>
                  <a:lnTo>
                    <a:pt x="31635" y="20612"/>
                  </a:lnTo>
                  <a:lnTo>
                    <a:pt x="31635" y="56438"/>
                  </a:lnTo>
                  <a:lnTo>
                    <a:pt x="36499" y="62534"/>
                  </a:lnTo>
                  <a:lnTo>
                    <a:pt x="56375" y="62534"/>
                  </a:lnTo>
                  <a:lnTo>
                    <a:pt x="61328" y="56692"/>
                  </a:lnTo>
                  <a:lnTo>
                    <a:pt x="61328" y="54660"/>
                  </a:lnTo>
                  <a:lnTo>
                    <a:pt x="42989" y="54660"/>
                  </a:lnTo>
                  <a:lnTo>
                    <a:pt x="41186" y="52171"/>
                  </a:lnTo>
                  <a:lnTo>
                    <a:pt x="41186" y="24777"/>
                  </a:lnTo>
                  <a:lnTo>
                    <a:pt x="43345" y="22733"/>
                  </a:lnTo>
                  <a:lnTo>
                    <a:pt x="61328" y="22733"/>
                  </a:lnTo>
                  <a:lnTo>
                    <a:pt x="61328" y="21094"/>
                  </a:lnTo>
                  <a:lnTo>
                    <a:pt x="56730" y="14859"/>
                  </a:lnTo>
                  <a:close/>
                </a:path>
                <a:path w="123189" h="62864">
                  <a:moveTo>
                    <a:pt x="61328" y="22733"/>
                  </a:moveTo>
                  <a:lnTo>
                    <a:pt x="50076" y="22733"/>
                  </a:lnTo>
                  <a:lnTo>
                    <a:pt x="51765" y="25273"/>
                  </a:lnTo>
                  <a:lnTo>
                    <a:pt x="51667" y="52171"/>
                  </a:lnTo>
                  <a:lnTo>
                    <a:pt x="50076" y="54660"/>
                  </a:lnTo>
                  <a:lnTo>
                    <a:pt x="61328" y="54660"/>
                  </a:lnTo>
                  <a:lnTo>
                    <a:pt x="61328" y="22733"/>
                  </a:lnTo>
                  <a:close/>
                </a:path>
                <a:path w="123189" h="62864">
                  <a:moveTo>
                    <a:pt x="76555" y="15722"/>
                  </a:moveTo>
                  <a:lnTo>
                    <a:pt x="67411" y="15722"/>
                  </a:lnTo>
                  <a:lnTo>
                    <a:pt x="67411" y="61658"/>
                  </a:lnTo>
                  <a:lnTo>
                    <a:pt x="76974" y="61658"/>
                  </a:lnTo>
                  <a:lnTo>
                    <a:pt x="76974" y="26568"/>
                  </a:lnTo>
                  <a:lnTo>
                    <a:pt x="79629" y="23914"/>
                  </a:lnTo>
                  <a:lnTo>
                    <a:pt x="89535" y="23914"/>
                  </a:lnTo>
                  <a:lnTo>
                    <a:pt x="89535" y="21094"/>
                  </a:lnTo>
                  <a:lnTo>
                    <a:pt x="76555" y="21094"/>
                  </a:lnTo>
                  <a:lnTo>
                    <a:pt x="76555" y="15722"/>
                  </a:lnTo>
                  <a:close/>
                </a:path>
                <a:path w="123189" h="62864">
                  <a:moveTo>
                    <a:pt x="89535" y="23914"/>
                  </a:moveTo>
                  <a:lnTo>
                    <a:pt x="85166" y="23914"/>
                  </a:lnTo>
                  <a:lnTo>
                    <a:pt x="86855" y="24155"/>
                  </a:lnTo>
                  <a:lnTo>
                    <a:pt x="89535" y="24853"/>
                  </a:lnTo>
                  <a:lnTo>
                    <a:pt x="89535" y="23914"/>
                  </a:lnTo>
                  <a:close/>
                </a:path>
                <a:path w="123189" h="62864">
                  <a:moveTo>
                    <a:pt x="89535" y="14859"/>
                  </a:moveTo>
                  <a:lnTo>
                    <a:pt x="82029" y="14859"/>
                  </a:lnTo>
                  <a:lnTo>
                    <a:pt x="78867" y="17691"/>
                  </a:lnTo>
                  <a:lnTo>
                    <a:pt x="76695" y="21094"/>
                  </a:lnTo>
                  <a:lnTo>
                    <a:pt x="89535" y="21094"/>
                  </a:lnTo>
                  <a:lnTo>
                    <a:pt x="89535" y="14859"/>
                  </a:lnTo>
                  <a:close/>
                </a:path>
                <a:path w="123189" h="62864">
                  <a:moveTo>
                    <a:pt x="106845" y="14859"/>
                  </a:moveTo>
                  <a:lnTo>
                    <a:pt x="97459" y="14859"/>
                  </a:lnTo>
                  <a:lnTo>
                    <a:pt x="93878" y="19646"/>
                  </a:lnTo>
                  <a:lnTo>
                    <a:pt x="93878" y="57823"/>
                  </a:lnTo>
                  <a:lnTo>
                    <a:pt x="97459" y="62534"/>
                  </a:lnTo>
                  <a:lnTo>
                    <a:pt x="107873" y="62534"/>
                  </a:lnTo>
                  <a:lnTo>
                    <a:pt x="110337" y="61404"/>
                  </a:lnTo>
                  <a:lnTo>
                    <a:pt x="113842" y="56883"/>
                  </a:lnTo>
                  <a:lnTo>
                    <a:pt x="123063" y="56883"/>
                  </a:lnTo>
                  <a:lnTo>
                    <a:pt x="123063" y="54660"/>
                  </a:lnTo>
                  <a:lnTo>
                    <a:pt x="104724" y="54660"/>
                  </a:lnTo>
                  <a:lnTo>
                    <a:pt x="103547" y="52260"/>
                  </a:lnTo>
                  <a:lnTo>
                    <a:pt x="103428" y="25120"/>
                  </a:lnTo>
                  <a:lnTo>
                    <a:pt x="104876" y="22733"/>
                  </a:lnTo>
                  <a:lnTo>
                    <a:pt x="123063" y="22733"/>
                  </a:lnTo>
                  <a:lnTo>
                    <a:pt x="123063" y="19646"/>
                  </a:lnTo>
                  <a:lnTo>
                    <a:pt x="113499" y="19646"/>
                  </a:lnTo>
                  <a:lnTo>
                    <a:pt x="108737" y="15621"/>
                  </a:lnTo>
                  <a:lnTo>
                    <a:pt x="106845" y="14859"/>
                  </a:lnTo>
                  <a:close/>
                </a:path>
                <a:path w="123189" h="62864">
                  <a:moveTo>
                    <a:pt x="123063" y="56883"/>
                  </a:moveTo>
                  <a:lnTo>
                    <a:pt x="114020" y="56883"/>
                  </a:lnTo>
                  <a:lnTo>
                    <a:pt x="114020" y="61658"/>
                  </a:lnTo>
                  <a:lnTo>
                    <a:pt x="123063" y="61658"/>
                  </a:lnTo>
                  <a:lnTo>
                    <a:pt x="123063" y="56883"/>
                  </a:lnTo>
                  <a:close/>
                </a:path>
                <a:path w="123189" h="62864">
                  <a:moveTo>
                    <a:pt x="123063" y="22733"/>
                  </a:moveTo>
                  <a:lnTo>
                    <a:pt x="109931" y="22733"/>
                  </a:lnTo>
                  <a:lnTo>
                    <a:pt x="111442" y="23685"/>
                  </a:lnTo>
                  <a:lnTo>
                    <a:pt x="113499" y="25120"/>
                  </a:lnTo>
                  <a:lnTo>
                    <a:pt x="113499" y="52260"/>
                  </a:lnTo>
                  <a:lnTo>
                    <a:pt x="111531" y="53632"/>
                  </a:lnTo>
                  <a:lnTo>
                    <a:pt x="109931" y="54660"/>
                  </a:lnTo>
                  <a:lnTo>
                    <a:pt x="123063" y="54660"/>
                  </a:lnTo>
                  <a:lnTo>
                    <a:pt x="123063" y="22733"/>
                  </a:lnTo>
                  <a:close/>
                </a:path>
                <a:path w="123189" h="62864">
                  <a:moveTo>
                    <a:pt x="123063" y="0"/>
                  </a:moveTo>
                  <a:lnTo>
                    <a:pt x="113499" y="0"/>
                  </a:lnTo>
                  <a:lnTo>
                    <a:pt x="113499" y="19646"/>
                  </a:lnTo>
                  <a:lnTo>
                    <a:pt x="123063" y="19646"/>
                  </a:lnTo>
                  <a:lnTo>
                    <a:pt x="123063" y="0"/>
                  </a:lnTo>
                  <a:close/>
                </a:path>
              </a:pathLst>
            </a:custGeom>
            <a:solidFill>
              <a:srgbClr val="221815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3" name="object 103"/>
          <p:cNvGrpSpPr/>
          <p:nvPr/>
        </p:nvGrpSpPr>
        <p:grpSpPr>
          <a:xfrm>
            <a:off x="15330276" y="10738153"/>
            <a:ext cx="6384027" cy="563413"/>
            <a:chOff x="4906988" y="3434969"/>
            <a:chExt cx="2043430" cy="180340"/>
          </a:xfrm>
        </p:grpSpPr>
        <p:pic>
          <p:nvPicPr>
            <p:cNvPr id="104" name="object 10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64466" y="3434969"/>
              <a:ext cx="1185799" cy="17998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06988" y="3434969"/>
              <a:ext cx="830694" cy="179984"/>
            </a:xfrm>
            <a:prstGeom prst="rect">
              <a:avLst/>
            </a:prstGeom>
          </p:spPr>
        </p:pic>
      </p:grpSp>
      <p:sp>
        <p:nvSpPr>
          <p:cNvPr id="106" name="object 106"/>
          <p:cNvSpPr txBox="1"/>
          <p:nvPr/>
        </p:nvSpPr>
        <p:spPr>
          <a:xfrm>
            <a:off x="25847888" y="5425523"/>
            <a:ext cx="10696916" cy="6931823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 defTabSz="2856768">
              <a:spcBef>
                <a:spcPts val="312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針筒式錫膏  .....................................................................................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39677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預成型焊錫  .....................................................................................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39677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鋁線/鋁帶/金線/金帶  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39677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旋塗玻璃材料  .................................................................................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39677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雙塗膠  .............................................................................................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39677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背面保護薄膜  .................................................................................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39677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背面研磨膠帶  .................................................................................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39677" defTabSz="2856768">
              <a:spcBef>
                <a:spcPts val="2499"/>
              </a:spcBef>
            </a:pPr>
            <a:r>
              <a:rPr sz="3124" kern="0" spc="219" dirty="0">
                <a:solidFill>
                  <a:srgbClr val="696969"/>
                </a:solidFill>
                <a:latin typeface="Microsoft YaHei"/>
                <a:cs typeface="Microsoft YaHei"/>
              </a:rPr>
              <a:t>晶片粘接膜 </a:t>
            </a:r>
            <a:r>
              <a:rPr sz="3124" kern="0" dirty="0">
                <a:solidFill>
                  <a:srgbClr val="696969"/>
                </a:solidFill>
                <a:latin typeface="Microsoft YaHei"/>
                <a:cs typeface="Microsoft YaHei"/>
              </a:rPr>
              <a:t>(DAF)</a:t>
            </a: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 .........................................................................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  <a:p>
            <a:pPr marL="39677" defTabSz="2856768">
              <a:spcBef>
                <a:spcPts val="2499"/>
              </a:spcBef>
            </a:pPr>
            <a:r>
              <a:rPr sz="3124" kern="0" spc="-16" dirty="0">
                <a:solidFill>
                  <a:srgbClr val="696969"/>
                </a:solidFill>
                <a:latin typeface="Microsoft YaHei"/>
                <a:cs typeface="Microsoft YaHei"/>
              </a:rPr>
              <a:t>切割膠帶  .........................................................................................</a:t>
            </a:r>
            <a:endParaRPr sz="3124" kern="0" dirty="0">
              <a:solidFill>
                <a:sysClr val="windowText" lastClr="000000"/>
              </a:solidFill>
              <a:latin typeface="Microsoft YaHei"/>
              <a:cs typeface="Microsoft YaHe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25887606" y="4064919"/>
            <a:ext cx="563413" cy="656654"/>
          </a:xfrm>
          <a:custGeom>
            <a:avLst/>
            <a:gdLst/>
            <a:ahLst/>
            <a:cxnLst/>
            <a:rect l="l" t="t" r="r" b="b"/>
            <a:pathLst>
              <a:path w="180340" h="210184">
                <a:moveTo>
                  <a:pt x="0" y="0"/>
                </a:moveTo>
                <a:lnTo>
                  <a:pt x="0" y="209740"/>
                </a:lnTo>
                <a:lnTo>
                  <a:pt x="179781" y="104863"/>
                </a:lnTo>
                <a:lnTo>
                  <a:pt x="0" y="0"/>
                </a:lnTo>
                <a:close/>
              </a:path>
            </a:pathLst>
          </a:custGeom>
          <a:solidFill>
            <a:srgbClr val="F39800"/>
          </a:solidFill>
        </p:spPr>
        <p:txBody>
          <a:bodyPr wrap="square" lIns="0" tIns="0" rIns="0" bIns="0" rtlCol="0"/>
          <a:lstStyle/>
          <a:p>
            <a:pPr defTabSz="2856768"/>
            <a:endParaRPr sz="5624" kern="0">
              <a:solidFill>
                <a:sysClr val="windowText" lastClr="000000"/>
              </a:solidFill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25160168" y="3878040"/>
            <a:ext cx="4650143" cy="905558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 defTabSz="2856768">
              <a:spcBef>
                <a:spcPts val="312"/>
              </a:spcBef>
              <a:tabLst>
                <a:tab pos="1527578" algn="l"/>
              </a:tabLst>
            </a:pPr>
            <a:r>
              <a:rPr sz="5624" b="1" kern="0" spc="-156" dirty="0">
                <a:solidFill>
                  <a:srgbClr val="696969"/>
                </a:solidFill>
                <a:latin typeface="Microsoft YaHei"/>
                <a:cs typeface="Microsoft YaHei"/>
              </a:rPr>
              <a:t>D</a:t>
            </a:r>
            <a:r>
              <a:rPr sz="5624" b="1" kern="0" dirty="0">
                <a:solidFill>
                  <a:srgbClr val="696969"/>
                </a:solidFill>
                <a:latin typeface="Microsoft YaHei"/>
                <a:cs typeface="Microsoft YaHei"/>
              </a:rPr>
              <a:t>	</a:t>
            </a:r>
            <a:r>
              <a:rPr sz="4686" b="1" kern="0" spc="-31" dirty="0">
                <a:solidFill>
                  <a:srgbClr val="696969"/>
                </a:solidFill>
                <a:latin typeface="Microsoft YaHei"/>
                <a:cs typeface="Microsoft YaHei"/>
              </a:rPr>
              <a:t>半導體封裝</a:t>
            </a:r>
            <a:endParaRPr sz="4686" kern="0">
              <a:solidFill>
                <a:sysClr val="windowText" lastClr="000000"/>
              </a:solidFill>
              <a:latin typeface="Microsoft YaHei"/>
              <a:cs typeface="Microsoft YaHei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39510143" y="7846057"/>
            <a:ext cx="2424264" cy="535639"/>
            <a:chOff x="12646596" y="2509253"/>
            <a:chExt cx="775970" cy="171450"/>
          </a:xfrm>
        </p:grpSpPr>
        <p:pic>
          <p:nvPicPr>
            <p:cNvPr id="111" name="object 11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646596" y="2510269"/>
              <a:ext cx="125310" cy="166217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12797663" y="2509253"/>
              <a:ext cx="33020" cy="167640"/>
            </a:xfrm>
            <a:custGeom>
              <a:avLst/>
              <a:gdLst/>
              <a:ahLst/>
              <a:cxnLst/>
              <a:rect l="l" t="t" r="r" b="b"/>
              <a:pathLst>
                <a:path w="33020" h="167639">
                  <a:moveTo>
                    <a:pt x="32562" y="44323"/>
                  </a:moveTo>
                  <a:lnTo>
                    <a:pt x="0" y="44323"/>
                  </a:lnTo>
                  <a:lnTo>
                    <a:pt x="0" y="167208"/>
                  </a:lnTo>
                  <a:lnTo>
                    <a:pt x="32562" y="167208"/>
                  </a:lnTo>
                  <a:lnTo>
                    <a:pt x="32562" y="44323"/>
                  </a:lnTo>
                  <a:close/>
                </a:path>
                <a:path w="33020" h="167639">
                  <a:moveTo>
                    <a:pt x="32639" y="0"/>
                  </a:moveTo>
                  <a:lnTo>
                    <a:pt x="50" y="0"/>
                  </a:lnTo>
                  <a:lnTo>
                    <a:pt x="50" y="29667"/>
                  </a:lnTo>
                  <a:lnTo>
                    <a:pt x="32639" y="29667"/>
                  </a:lnTo>
                  <a:lnTo>
                    <a:pt x="32639" y="0"/>
                  </a:lnTo>
                  <a:close/>
                </a:path>
              </a:pathLst>
            </a:custGeom>
            <a:solidFill>
              <a:srgbClr val="A4A3A3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3" name="object 11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864617" y="2510358"/>
              <a:ext cx="136283" cy="16609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020535" y="2549664"/>
              <a:ext cx="125628" cy="13098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169468" y="2550630"/>
              <a:ext cx="110871" cy="125831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302398" y="2510498"/>
              <a:ext cx="119659" cy="169811"/>
            </a:xfrm>
            <a:prstGeom prst="rect">
              <a:avLst/>
            </a:prstGeom>
          </p:spPr>
        </p:pic>
      </p:grpSp>
      <p:grpSp>
        <p:nvGrpSpPr>
          <p:cNvPr id="117" name="object 117"/>
          <p:cNvGrpSpPr/>
          <p:nvPr/>
        </p:nvGrpSpPr>
        <p:grpSpPr>
          <a:xfrm>
            <a:off x="39510143" y="8643086"/>
            <a:ext cx="2424264" cy="535639"/>
            <a:chOff x="12646596" y="2764370"/>
            <a:chExt cx="775970" cy="171450"/>
          </a:xfrm>
        </p:grpSpPr>
        <p:pic>
          <p:nvPicPr>
            <p:cNvPr id="118" name="object 11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646596" y="2765361"/>
              <a:ext cx="125310" cy="166242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12797663" y="2764370"/>
              <a:ext cx="33020" cy="167640"/>
            </a:xfrm>
            <a:custGeom>
              <a:avLst/>
              <a:gdLst/>
              <a:ahLst/>
              <a:cxnLst/>
              <a:rect l="l" t="t" r="r" b="b"/>
              <a:pathLst>
                <a:path w="33020" h="167639">
                  <a:moveTo>
                    <a:pt x="32562" y="44297"/>
                  </a:moveTo>
                  <a:lnTo>
                    <a:pt x="0" y="44297"/>
                  </a:lnTo>
                  <a:lnTo>
                    <a:pt x="0" y="167208"/>
                  </a:lnTo>
                  <a:lnTo>
                    <a:pt x="32562" y="167208"/>
                  </a:lnTo>
                  <a:lnTo>
                    <a:pt x="32562" y="44297"/>
                  </a:lnTo>
                  <a:close/>
                </a:path>
                <a:path w="33020" h="167639">
                  <a:moveTo>
                    <a:pt x="32639" y="0"/>
                  </a:moveTo>
                  <a:lnTo>
                    <a:pt x="50" y="0"/>
                  </a:lnTo>
                  <a:lnTo>
                    <a:pt x="50" y="29667"/>
                  </a:lnTo>
                  <a:lnTo>
                    <a:pt x="32639" y="29667"/>
                  </a:lnTo>
                  <a:lnTo>
                    <a:pt x="32639" y="0"/>
                  </a:lnTo>
                  <a:close/>
                </a:path>
              </a:pathLst>
            </a:custGeom>
            <a:solidFill>
              <a:srgbClr val="A4A3A3"/>
            </a:solidFill>
          </p:spPr>
          <p:txBody>
            <a:bodyPr wrap="square" lIns="0" tIns="0" rIns="0" bIns="0" rtlCol="0"/>
            <a:lstStyle/>
            <a:p>
              <a:pPr defTabSz="2856768"/>
              <a:endParaRPr sz="562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0" name="object 12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864617" y="2765463"/>
              <a:ext cx="136283" cy="166065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020535" y="2804782"/>
              <a:ext cx="125628" cy="130987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3169468" y="2805747"/>
              <a:ext cx="110871" cy="125831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302398" y="2765615"/>
              <a:ext cx="119659" cy="169786"/>
            </a:xfrm>
            <a:prstGeom prst="rect">
              <a:avLst/>
            </a:prstGeom>
          </p:spPr>
        </p:pic>
      </p:grpSp>
      <p:pic>
        <p:nvPicPr>
          <p:cNvPr id="124" name="object 12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321373" y="30877041"/>
            <a:ext cx="1124683" cy="562376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9517246" y="9396395"/>
            <a:ext cx="836032" cy="562420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9520937" y="10170003"/>
            <a:ext cx="836060" cy="562432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9520937" y="10983463"/>
            <a:ext cx="836060" cy="562432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9520937" y="11776921"/>
            <a:ext cx="836060" cy="562432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9492965" y="7056127"/>
            <a:ext cx="2944585" cy="449815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119353" y="14003412"/>
            <a:ext cx="2375686" cy="3486570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588817" y="14453307"/>
            <a:ext cx="2033086" cy="2586661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5090564" y="19611789"/>
            <a:ext cx="2301734" cy="3681225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8322792" y="14277493"/>
            <a:ext cx="3406872" cy="3149166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414239" y="30034579"/>
            <a:ext cx="1990235" cy="562335"/>
          </a:xfrm>
          <a:prstGeom prst="rect">
            <a:avLst/>
          </a:prstGeom>
        </p:spPr>
      </p:pic>
      <p:sp>
        <p:nvSpPr>
          <p:cNvPr id="135" name="object 135"/>
          <p:cNvSpPr txBox="1">
            <a:spLocks noGrp="1"/>
          </p:cNvSpPr>
          <p:nvPr>
            <p:ph type="title"/>
          </p:nvPr>
        </p:nvSpPr>
        <p:spPr>
          <a:xfrm>
            <a:off x="25079061" y="1010625"/>
            <a:ext cx="5493276" cy="1674679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>
              <a:spcBef>
                <a:spcPts val="312"/>
              </a:spcBef>
            </a:pPr>
            <a:r>
              <a:rPr spc="-375" dirty="0">
                <a:solidFill>
                  <a:srgbClr val="696969"/>
                </a:solidFill>
              </a:rPr>
              <a:t>產品</a:t>
            </a:r>
            <a:r>
              <a:rPr spc="234" dirty="0"/>
              <a:t>目錄</a:t>
            </a:r>
          </a:p>
        </p:txBody>
      </p:sp>
      <p:sp>
        <p:nvSpPr>
          <p:cNvPr id="136" name="object 136"/>
          <p:cNvSpPr txBox="1"/>
          <p:nvPr/>
        </p:nvSpPr>
        <p:spPr>
          <a:xfrm>
            <a:off x="1652721" y="1021416"/>
            <a:ext cx="5493276" cy="1674679"/>
          </a:xfrm>
          <a:prstGeom prst="rect">
            <a:avLst/>
          </a:prstGeom>
        </p:spPr>
        <p:txBody>
          <a:bodyPr vert="horz" wrap="square" lIns="0" tIns="39677" rIns="0" bIns="0" rtlCol="0">
            <a:spAutoFit/>
          </a:bodyPr>
          <a:lstStyle/>
          <a:p>
            <a:pPr marL="39677" defTabSz="2856768">
              <a:spcBef>
                <a:spcPts val="312"/>
              </a:spcBef>
            </a:pPr>
            <a:r>
              <a:rPr sz="10622" kern="0" spc="-375" dirty="0">
                <a:solidFill>
                  <a:srgbClr val="FDD000"/>
                </a:solidFill>
                <a:latin typeface="SimSun"/>
                <a:cs typeface="SimSun"/>
              </a:rPr>
              <a:t>產品</a:t>
            </a:r>
            <a:r>
              <a:rPr sz="10622" kern="0" spc="234" dirty="0">
                <a:solidFill>
                  <a:srgbClr val="696969"/>
                </a:solidFill>
                <a:latin typeface="SimSun"/>
                <a:cs typeface="SimSun"/>
              </a:rPr>
              <a:t>目錄</a:t>
            </a:r>
            <a:endParaRPr sz="10622" kern="0">
              <a:solidFill>
                <a:sysClr val="windowText" lastClr="000000"/>
              </a:solidFill>
              <a:latin typeface="SimSun"/>
              <a:cs typeface="SimSun"/>
            </a:endParaRPr>
          </a:p>
        </p:txBody>
      </p:sp>
      <p:pic>
        <p:nvPicPr>
          <p:cNvPr id="43" name="圖片 42" descr="一張含有 配件, 圓柱 的圖片&#10;&#10;AI 產生的內容可能不正確。">
            <a:extLst>
              <a:ext uri="{FF2B5EF4-FFF2-40B4-BE49-F238E27FC236}">
                <a16:creationId xmlns:a16="http://schemas.microsoft.com/office/drawing/2014/main" id="{55D92C7F-4ACC-7E12-79CE-5B4601D89D7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1420297" y="9958815"/>
            <a:ext cx="2790825" cy="26003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29800" cy="327469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29800" cy="32746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29800" cy="327469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29800" cy="327469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929800" cy="327469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33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827</Words>
  <Application>Microsoft Office PowerPoint</Application>
  <PresentationFormat>自訂</PresentationFormat>
  <Paragraphs>234</Paragraphs>
  <Slides>24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24</vt:i4>
      </vt:variant>
    </vt:vector>
  </HeadingPairs>
  <TitlesOfParts>
    <vt:vector size="45" baseType="lpstr">
      <vt:lpstr>Arial MT</vt:lpstr>
      <vt:lpstr>等线</vt:lpstr>
      <vt:lpstr>等线 Light</vt:lpstr>
      <vt:lpstr>Microsoft YaHei</vt:lpstr>
      <vt:lpstr>MS Gothic</vt:lpstr>
      <vt:lpstr>SimSun</vt:lpstr>
      <vt:lpstr>新細明體</vt:lpstr>
      <vt:lpstr>Aptos</vt:lpstr>
      <vt:lpstr>Arial</vt:lpstr>
      <vt:lpstr>Calibri</vt:lpstr>
      <vt:lpstr>Cascadia Code SemiBold</vt:lpstr>
      <vt:lpstr>Microsoft Sans Serif</vt:lpstr>
      <vt:lpstr>Tahoma</vt:lpstr>
      <vt:lpstr>Times New Roman</vt:lpstr>
      <vt:lpstr>Trebuchet MS</vt:lpstr>
      <vt:lpstr>Office Theme</vt:lpstr>
      <vt:lpstr>1_Office Theme</vt:lpstr>
      <vt:lpstr>2_Office Theme</vt:lpstr>
      <vt:lpstr>3_Office Theme</vt:lpstr>
      <vt:lpstr>Office 主题​​</vt:lpstr>
      <vt:lpstr>4_Office Theme</vt:lpstr>
      <vt:lpstr>PowerPoint 簡報</vt:lpstr>
      <vt:lpstr>PowerPoint 簡報</vt:lpstr>
      <vt:lpstr>佈局全球</vt:lpstr>
      <vt:lpstr>產品目錄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Features of AKI-ACE</vt:lpstr>
      <vt:lpstr>Features of AKI-ACE</vt:lpstr>
      <vt:lpstr>Products :   1. Glass Carriers for Thin Wafer Handling /  Temporary Bonding     2. Process Tools for Wafer Handling      3. Packaging Wafers Patterned Cap Wafers      4. Glass Interposer / TGV     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shwang</dc:creator>
  <cp:keywords/>
  <dc:description>generated using python-pptx</dc:description>
  <cp:lastModifiedBy>Tony Wang</cp:lastModifiedBy>
  <cp:revision>17</cp:revision>
  <cp:lastPrinted>2025-03-18T08:23:04Z</cp:lastPrinted>
  <dcterms:created xsi:type="dcterms:W3CDTF">2013-01-27T09:14:16Z</dcterms:created>
  <dcterms:modified xsi:type="dcterms:W3CDTF">2026-01-09T12:02:48Z</dcterms:modified>
  <cp:category/>
</cp:coreProperties>
</file>